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  <p:sldMasterId id="2147484211" r:id="rId34"/>
    <p:sldMasterId id="2147484230" r:id="rId35"/>
    <p:sldMasterId id="2147484249" r:id="rId36"/>
    <p:sldMasterId id="2147484268" r:id="rId37"/>
    <p:sldMasterId id="2147484287" r:id="rId38"/>
    <p:sldMasterId id="2147484306" r:id="rId39"/>
    <p:sldMasterId id="2147484325" r:id="rId40"/>
    <p:sldMasterId id="2147484344" r:id="rId41"/>
    <p:sldMasterId id="2147484363" r:id="rId42"/>
    <p:sldMasterId id="2147484382" r:id="rId43"/>
    <p:sldMasterId id="2147484401" r:id="rId44"/>
    <p:sldMasterId id="2147484420" r:id="rId45"/>
    <p:sldMasterId id="2147484439" r:id="rId46"/>
    <p:sldMasterId id="2147484458" r:id="rId47"/>
    <p:sldMasterId id="2147484477" r:id="rId48"/>
    <p:sldMasterId id="2147484496" r:id="rId49"/>
    <p:sldMasterId id="2147484515" r:id="rId50"/>
    <p:sldMasterId id="2147484534" r:id="rId51"/>
    <p:sldMasterId id="2147484553" r:id="rId52"/>
    <p:sldMasterId id="2147484572" r:id="rId53"/>
    <p:sldMasterId id="2147484591" r:id="rId54"/>
    <p:sldMasterId id="2147484610" r:id="rId55"/>
    <p:sldMasterId id="2147484629" r:id="rId56"/>
    <p:sldMasterId id="2147484648" r:id="rId57"/>
    <p:sldMasterId id="2147484667" r:id="rId58"/>
    <p:sldMasterId id="2147484686" r:id="rId59"/>
    <p:sldMasterId id="2147484705" r:id="rId60"/>
    <p:sldMasterId id="2147484724" r:id="rId61"/>
    <p:sldMasterId id="2147484743" r:id="rId62"/>
    <p:sldMasterId id="2147484762" r:id="rId63"/>
    <p:sldMasterId id="2147484781" r:id="rId64"/>
    <p:sldMasterId id="2147484800" r:id="rId65"/>
    <p:sldMasterId id="2147484819" r:id="rId66"/>
    <p:sldMasterId id="2147484838" r:id="rId67"/>
    <p:sldMasterId id="2147484857" r:id="rId68"/>
    <p:sldMasterId id="2147484876" r:id="rId69"/>
    <p:sldMasterId id="2147484895" r:id="rId70"/>
    <p:sldMasterId id="2147484914" r:id="rId71"/>
    <p:sldMasterId id="2147484933" r:id="rId72"/>
    <p:sldMasterId id="2147484952" r:id="rId73"/>
    <p:sldMasterId id="2147484971" r:id="rId74"/>
    <p:sldMasterId id="2147484990" r:id="rId75"/>
    <p:sldMasterId id="2147485009" r:id="rId76"/>
    <p:sldMasterId id="2147485028" r:id="rId77"/>
    <p:sldMasterId id="2147485047" r:id="rId78"/>
    <p:sldMasterId id="2147485066" r:id="rId79"/>
    <p:sldMasterId id="2147485085" r:id="rId80"/>
    <p:sldMasterId id="2147485104" r:id="rId81"/>
    <p:sldMasterId id="2147485123" r:id="rId82"/>
    <p:sldMasterId id="2147485142" r:id="rId83"/>
    <p:sldMasterId id="2147485161" r:id="rId84"/>
    <p:sldMasterId id="2147485180" r:id="rId85"/>
    <p:sldMasterId id="2147485199" r:id="rId86"/>
    <p:sldMasterId id="2147485218" r:id="rId87"/>
    <p:sldMasterId id="2147485237" r:id="rId88"/>
    <p:sldMasterId id="2147485256" r:id="rId89"/>
    <p:sldMasterId id="2147485275" r:id="rId90"/>
    <p:sldMasterId id="2147485294" r:id="rId91"/>
    <p:sldMasterId id="2147485313" r:id="rId92"/>
    <p:sldMasterId id="2147485332" r:id="rId93"/>
    <p:sldMasterId id="2147485351" r:id="rId94"/>
  </p:sldMasterIdLst>
  <p:notesMasterIdLst>
    <p:notesMasterId r:id="rId96"/>
  </p:notesMasterIdLst>
  <p:handoutMasterIdLst>
    <p:handoutMasterId r:id="rId121"/>
  </p:handoutMasterIdLst>
  <p:sldIdLst>
    <p:sldId id="279" r:id="rId95"/>
    <p:sldId id="747" r:id="rId97"/>
    <p:sldId id="748" r:id="rId98"/>
    <p:sldId id="734" r:id="rId99"/>
    <p:sldId id="735" r:id="rId100"/>
    <p:sldId id="736" r:id="rId101"/>
    <p:sldId id="738" r:id="rId102"/>
    <p:sldId id="743" r:id="rId103"/>
    <p:sldId id="739" r:id="rId104"/>
    <p:sldId id="740" r:id="rId105"/>
    <p:sldId id="741" r:id="rId106"/>
    <p:sldId id="742" r:id="rId107"/>
    <p:sldId id="737" r:id="rId108"/>
    <p:sldId id="744" r:id="rId109"/>
    <p:sldId id="745" r:id="rId110"/>
    <p:sldId id="750" r:id="rId111"/>
    <p:sldId id="711" r:id="rId112"/>
    <p:sldId id="712" r:id="rId113"/>
    <p:sldId id="713" r:id="rId114"/>
    <p:sldId id="715" r:id="rId115"/>
    <p:sldId id="716" r:id="rId116"/>
    <p:sldId id="717" r:id="rId117"/>
    <p:sldId id="731" r:id="rId118"/>
    <p:sldId id="718" r:id="rId119"/>
    <p:sldId id="269" r:id="rId120"/>
  </p:sldIdLst>
  <p:sldSz cx="12192000" cy="6858000"/>
  <p:notesSz cx="6858000" cy="9144000"/>
  <p:embeddedFontLst>
    <p:embeddedFont>
      <p:font typeface="Calibri" panose="020F0502020204030204"/>
      <p:regular r:id="rId126"/>
    </p:embeddedFont>
    <p:embeddedFont>
      <p:font typeface="Arial Narrow" panose="020B0606020202030204"/>
      <p:regular r:id="rId127"/>
      <p:bold r:id="rId128"/>
      <p:italic r:id="rId129"/>
      <p:boldItalic r:id="rId130"/>
    </p:embeddedFont>
    <p:embeddedFont>
      <p:font typeface="Calibri Light" panose="020F0302020204030204" pitchFamily="34" charset="0"/>
      <p:regular r:id="rId131"/>
      <p:italic r:id="rId132"/>
    </p:embeddedFont>
    <p:embeddedFont>
      <p:font typeface="Arial Narrow" panose="020B0606020202030204" pitchFamily="34" charset="0"/>
      <p:regular r:id="rId133"/>
      <p:bold r:id="rId134"/>
      <p:italic r:id="rId135"/>
      <p:boldItalic r:id="rId136"/>
    </p:embeddedFont>
    <p:embeddedFont>
      <p:font typeface="Tw Cen MT" panose="020B0602020104020603"/>
      <p:regular r:id="rId137"/>
      <p:bold r:id="rId138"/>
      <p:italic r:id="rId139"/>
      <p:boldItalic r:id="rId140"/>
    </p:embeddedFont>
    <p:embeddedFont>
      <p:font typeface="Wingdings 2" panose="05020102010507070707" pitchFamily="18" charset="2"/>
      <p:regular r:id="rId141"/>
    </p:embeddedFont>
    <p:embeddedFont>
      <p:font typeface="MS PGothic" panose="020B0600070205080204" pitchFamily="34" charset="-128"/>
      <p:regular r:id="rId142"/>
    </p:embeddedFon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华文仿宋" panose="02010600040101010101" charset="-122"/>
      <p:regular r:id="rId147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4.xml"/><Relationship Id="rId98" Type="http://schemas.openxmlformats.org/officeDocument/2006/relationships/slide" Target="slides/slide3.xml"/><Relationship Id="rId97" Type="http://schemas.openxmlformats.org/officeDocument/2006/relationships/slide" Target="slides/slide2.xml"/><Relationship Id="rId96" Type="http://schemas.openxmlformats.org/officeDocument/2006/relationships/notesMaster" Target="notesMasters/notesMaster1.xml"/><Relationship Id="rId95" Type="http://schemas.openxmlformats.org/officeDocument/2006/relationships/slide" Target="slides/slide1.xml"/><Relationship Id="rId94" Type="http://schemas.openxmlformats.org/officeDocument/2006/relationships/slideMaster" Target="slideMasters/slideMaster93.xml"/><Relationship Id="rId93" Type="http://schemas.openxmlformats.org/officeDocument/2006/relationships/slideMaster" Target="slideMasters/slideMaster92.xml"/><Relationship Id="rId92" Type="http://schemas.openxmlformats.org/officeDocument/2006/relationships/slideMaster" Target="slideMasters/slideMaster91.xml"/><Relationship Id="rId91" Type="http://schemas.openxmlformats.org/officeDocument/2006/relationships/slideMaster" Target="slideMasters/slideMaster90.xml"/><Relationship Id="rId90" Type="http://schemas.openxmlformats.org/officeDocument/2006/relationships/slideMaster" Target="slideMasters/slideMaster89.xml"/><Relationship Id="rId9" Type="http://schemas.openxmlformats.org/officeDocument/2006/relationships/slideMaster" Target="slideMasters/slideMaster8.xml"/><Relationship Id="rId89" Type="http://schemas.openxmlformats.org/officeDocument/2006/relationships/slideMaster" Target="slideMasters/slideMaster88.xml"/><Relationship Id="rId88" Type="http://schemas.openxmlformats.org/officeDocument/2006/relationships/slideMaster" Target="slideMasters/slideMaster87.xml"/><Relationship Id="rId87" Type="http://schemas.openxmlformats.org/officeDocument/2006/relationships/slideMaster" Target="slideMasters/slideMaster86.xml"/><Relationship Id="rId86" Type="http://schemas.openxmlformats.org/officeDocument/2006/relationships/slideMaster" Target="slideMasters/slideMaster85.xml"/><Relationship Id="rId85" Type="http://schemas.openxmlformats.org/officeDocument/2006/relationships/slideMaster" Target="slideMasters/slideMaster84.xml"/><Relationship Id="rId84" Type="http://schemas.openxmlformats.org/officeDocument/2006/relationships/slideMaster" Target="slideMasters/slideMaster83.xml"/><Relationship Id="rId83" Type="http://schemas.openxmlformats.org/officeDocument/2006/relationships/slideMaster" Target="slideMasters/slideMaster82.xml"/><Relationship Id="rId82" Type="http://schemas.openxmlformats.org/officeDocument/2006/relationships/slideMaster" Target="slideMasters/slideMaster81.xml"/><Relationship Id="rId81" Type="http://schemas.openxmlformats.org/officeDocument/2006/relationships/slideMaster" Target="slideMasters/slideMaster80.xml"/><Relationship Id="rId80" Type="http://schemas.openxmlformats.org/officeDocument/2006/relationships/slideMaster" Target="slideMasters/slideMaster79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7" Type="http://schemas.openxmlformats.org/officeDocument/2006/relationships/font" Target="fonts/font22.fntdata"/><Relationship Id="rId146" Type="http://schemas.openxmlformats.org/officeDocument/2006/relationships/font" Target="fonts/font21.fntdata"/><Relationship Id="rId145" Type="http://schemas.openxmlformats.org/officeDocument/2006/relationships/font" Target="fonts/font20.fntdata"/><Relationship Id="rId144" Type="http://schemas.openxmlformats.org/officeDocument/2006/relationships/font" Target="fonts/font19.fntdata"/><Relationship Id="rId143" Type="http://schemas.openxmlformats.org/officeDocument/2006/relationships/font" Target="fonts/font18.fntdata"/><Relationship Id="rId142" Type="http://schemas.openxmlformats.org/officeDocument/2006/relationships/font" Target="fonts/font17.fntdata"/><Relationship Id="rId141" Type="http://schemas.openxmlformats.org/officeDocument/2006/relationships/font" Target="fonts/font16.fntdata"/><Relationship Id="rId140" Type="http://schemas.openxmlformats.org/officeDocument/2006/relationships/font" Target="fonts/font15.fntdata"/><Relationship Id="rId14" Type="http://schemas.openxmlformats.org/officeDocument/2006/relationships/slideMaster" Target="slideMasters/slideMaster13.xml"/><Relationship Id="rId139" Type="http://schemas.openxmlformats.org/officeDocument/2006/relationships/font" Target="fonts/font14.fntdata"/><Relationship Id="rId138" Type="http://schemas.openxmlformats.org/officeDocument/2006/relationships/font" Target="fonts/font13.fntdata"/><Relationship Id="rId137" Type="http://schemas.openxmlformats.org/officeDocument/2006/relationships/font" Target="fonts/font12.fntdata"/><Relationship Id="rId136" Type="http://schemas.openxmlformats.org/officeDocument/2006/relationships/font" Target="fonts/font11.fntdata"/><Relationship Id="rId135" Type="http://schemas.openxmlformats.org/officeDocument/2006/relationships/font" Target="fonts/font10.fntdata"/><Relationship Id="rId134" Type="http://schemas.openxmlformats.org/officeDocument/2006/relationships/font" Target="fonts/font9.fntdata"/><Relationship Id="rId133" Type="http://schemas.openxmlformats.org/officeDocument/2006/relationships/font" Target="fonts/font8.fntdata"/><Relationship Id="rId132" Type="http://schemas.openxmlformats.org/officeDocument/2006/relationships/font" Target="fonts/font7.fntdata"/><Relationship Id="rId131" Type="http://schemas.openxmlformats.org/officeDocument/2006/relationships/font" Target="fonts/font6.fntdata"/><Relationship Id="rId130" Type="http://schemas.openxmlformats.org/officeDocument/2006/relationships/font" Target="fonts/font5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4.fntdata"/><Relationship Id="rId128" Type="http://schemas.openxmlformats.org/officeDocument/2006/relationships/font" Target="fonts/font3.fntdata"/><Relationship Id="rId127" Type="http://schemas.openxmlformats.org/officeDocument/2006/relationships/font" Target="fonts/font2.fntdata"/><Relationship Id="rId126" Type="http://schemas.openxmlformats.org/officeDocument/2006/relationships/font" Target="fonts/font1.fntdata"/><Relationship Id="rId125" Type="http://schemas.openxmlformats.org/officeDocument/2006/relationships/commentAuthors" Target="commentAuthors.xml"/><Relationship Id="rId124" Type="http://schemas.openxmlformats.org/officeDocument/2006/relationships/tableStyles" Target="tableStyles.xml"/><Relationship Id="rId123" Type="http://schemas.openxmlformats.org/officeDocument/2006/relationships/viewProps" Target="viewProps.xml"/><Relationship Id="rId122" Type="http://schemas.openxmlformats.org/officeDocument/2006/relationships/presProps" Target="presProps.xml"/><Relationship Id="rId121" Type="http://schemas.openxmlformats.org/officeDocument/2006/relationships/handoutMaster" Target="handoutMasters/handoutMaster1.xml"/><Relationship Id="rId120" Type="http://schemas.openxmlformats.org/officeDocument/2006/relationships/slide" Target="slides/slide25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24.xml"/><Relationship Id="rId118" Type="http://schemas.openxmlformats.org/officeDocument/2006/relationships/slide" Target="slides/slide23.xml"/><Relationship Id="rId117" Type="http://schemas.openxmlformats.org/officeDocument/2006/relationships/slide" Target="slides/slide22.xml"/><Relationship Id="rId116" Type="http://schemas.openxmlformats.org/officeDocument/2006/relationships/slide" Target="slides/slide21.xml"/><Relationship Id="rId115" Type="http://schemas.openxmlformats.org/officeDocument/2006/relationships/slide" Target="slides/slide20.xml"/><Relationship Id="rId114" Type="http://schemas.openxmlformats.org/officeDocument/2006/relationships/slide" Target="slides/slide19.xml"/><Relationship Id="rId113" Type="http://schemas.openxmlformats.org/officeDocument/2006/relationships/slide" Target="slides/slide18.xml"/><Relationship Id="rId112" Type="http://schemas.openxmlformats.org/officeDocument/2006/relationships/slide" Target="slides/slide17.xml"/><Relationship Id="rId111" Type="http://schemas.openxmlformats.org/officeDocument/2006/relationships/slide" Target="slides/slide16.xml"/><Relationship Id="rId110" Type="http://schemas.openxmlformats.org/officeDocument/2006/relationships/slide" Target="slides/slide15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14.xml"/><Relationship Id="rId108" Type="http://schemas.openxmlformats.org/officeDocument/2006/relationships/slide" Target="slides/slide13.xml"/><Relationship Id="rId107" Type="http://schemas.openxmlformats.org/officeDocument/2006/relationships/slide" Target="slides/slide12.xml"/><Relationship Id="rId106" Type="http://schemas.openxmlformats.org/officeDocument/2006/relationships/slide" Target="slides/slide11.xml"/><Relationship Id="rId105" Type="http://schemas.openxmlformats.org/officeDocument/2006/relationships/slide" Target="slides/slide10.xml"/><Relationship Id="rId104" Type="http://schemas.openxmlformats.org/officeDocument/2006/relationships/slide" Target="slides/slide9.xml"/><Relationship Id="rId103" Type="http://schemas.openxmlformats.org/officeDocument/2006/relationships/slide" Target="slides/slide8.xml"/><Relationship Id="rId102" Type="http://schemas.openxmlformats.org/officeDocument/2006/relationships/slide" Target="slides/slide7.xml"/><Relationship Id="rId101" Type="http://schemas.openxmlformats.org/officeDocument/2006/relationships/slide" Target="slides/slide6.xml"/><Relationship Id="rId100" Type="http://schemas.openxmlformats.org/officeDocument/2006/relationships/slide" Target="slides/slide5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7.xml"/></Relationships>
</file>

<file path=ppt/slideLayouts/_rels/slideLayout1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7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8.xml"/></Relationships>
</file>

<file path=ppt/slideLayouts/_rels/slideLayout1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8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9.xml"/></Relationships>
</file>

<file path=ppt/slideLayouts/_rels/slideLayout1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9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0.xml"/></Relationships>
</file>

<file path=ppt/slideLayouts/_rels/slideLayout1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0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1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2.xml"/></Relationships>
</file>

<file path=ppt/slideLayouts/_rels/slideLayout1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2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3.xml"/></Relationships>
</file>

<file path=ppt/slideLayouts/_rels/slideLayout1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4.xml"/></Relationships>
</file>

<file path=ppt/slideLayouts/_rels/slideLayout1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5.xml"/></Relationships>
</file>

<file path=ppt/slideLayouts/_rels/slideLayout1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5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6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7.xml"/></Relationships>
</file>

<file path=ppt/slideLayouts/_rels/slideLayout1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7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8.xml"/></Relationships>
</file>

<file path=ppt/slideLayouts/_rels/slideLayout1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8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9.xml"/></Relationships>
</file>

<file path=ppt/slideLayouts/_rels/slideLayout1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9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0.xml"/></Relationships>
</file>

<file path=ppt/slideLayouts/_rels/slideLayout1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0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1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2.xml"/></Relationships>
</file>

<file path=ppt/slideLayouts/_rels/slideLayout1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2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3.xml"/></Relationships>
</file>

<file path=ppt/slideLayouts/_rels/slideLayout1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3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38.xml"/><Relationship Id="rId6" Type="http://schemas.openxmlformats.org/officeDocument/2006/relationships/slideLayout" Target="../slideLayouts/slideLayout537.xml"/><Relationship Id="rId5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33.xml"/><Relationship Id="rId19" Type="http://schemas.openxmlformats.org/officeDocument/2006/relationships/theme" Target="../theme/theme33.xml"/><Relationship Id="rId18" Type="http://schemas.openxmlformats.org/officeDocument/2006/relationships/slideLayout" Target="../slideLayouts/slideLayout549.xml"/><Relationship Id="rId17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46.xml"/><Relationship Id="rId14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43.xml"/><Relationship Id="rId11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32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9" Type="http://schemas.openxmlformats.org/officeDocument/2006/relationships/theme" Target="../theme/theme34.xml"/><Relationship Id="rId18" Type="http://schemas.openxmlformats.org/officeDocument/2006/relationships/slideLayout" Target="../slideLayouts/slideLayout567.xml"/><Relationship Id="rId17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65.xml"/><Relationship Id="rId15" Type="http://schemas.openxmlformats.org/officeDocument/2006/relationships/slideLayout" Target="../slideLayouts/slideLayout564.xml"/><Relationship Id="rId14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6.xml"/><Relationship Id="rId8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4.xml"/><Relationship Id="rId6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69.xml"/><Relationship Id="rId19" Type="http://schemas.openxmlformats.org/officeDocument/2006/relationships/theme" Target="../theme/theme35.xml"/><Relationship Id="rId18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82.xml"/><Relationship Id="rId14" Type="http://schemas.openxmlformats.org/officeDocument/2006/relationships/slideLayout" Target="../slideLayouts/slideLayout581.xml"/><Relationship Id="rId1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79.xml"/><Relationship Id="rId11" Type="http://schemas.openxmlformats.org/officeDocument/2006/relationships/slideLayout" Target="../slideLayouts/slideLayout578.xml"/><Relationship Id="rId10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8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9" Type="http://schemas.openxmlformats.org/officeDocument/2006/relationships/theme" Target="../theme/theme36.xml"/><Relationship Id="rId18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2.xml"/><Relationship Id="rId16" Type="http://schemas.openxmlformats.org/officeDocument/2006/relationships/slideLayout" Target="../slideLayouts/slideLayout601.xml"/><Relationship Id="rId15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5.xml"/><Relationship Id="rId19" Type="http://schemas.openxmlformats.org/officeDocument/2006/relationships/theme" Target="../theme/theme37.xml"/><Relationship Id="rId18" Type="http://schemas.openxmlformats.org/officeDocument/2006/relationships/slideLayout" Target="../slideLayouts/slideLayout621.xml"/><Relationship Id="rId17" Type="http://schemas.openxmlformats.org/officeDocument/2006/relationships/slideLayout" Target="../slideLayouts/slideLayout620.xml"/><Relationship Id="rId16" Type="http://schemas.openxmlformats.org/officeDocument/2006/relationships/slideLayout" Target="../slideLayouts/slideLayout619.xml"/><Relationship Id="rId15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04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3.xml"/><Relationship Id="rId19" Type="http://schemas.openxmlformats.org/officeDocument/2006/relationships/theme" Target="../theme/theme38.xml"/><Relationship Id="rId18" Type="http://schemas.openxmlformats.org/officeDocument/2006/relationships/slideLayout" Target="../slideLayouts/slideLayout639.xml"/><Relationship Id="rId17" Type="http://schemas.openxmlformats.org/officeDocument/2006/relationships/slideLayout" Target="../slideLayouts/slideLayout638.xml"/><Relationship Id="rId16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2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8.xml"/><Relationship Id="rId8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43.xml"/><Relationship Id="rId3" Type="http://schemas.openxmlformats.org/officeDocument/2006/relationships/slideLayout" Target="../slideLayouts/slideLayout642.xml"/><Relationship Id="rId2" Type="http://schemas.openxmlformats.org/officeDocument/2006/relationships/slideLayout" Target="../slideLayouts/slideLayout641.xml"/><Relationship Id="rId19" Type="http://schemas.openxmlformats.org/officeDocument/2006/relationships/theme" Target="../theme/theme39.xml"/><Relationship Id="rId18" Type="http://schemas.openxmlformats.org/officeDocument/2006/relationships/slideLayout" Target="../slideLayouts/slideLayout657.xml"/><Relationship Id="rId17" Type="http://schemas.openxmlformats.org/officeDocument/2006/relationships/slideLayout" Target="../slideLayouts/slideLayout656.xml"/><Relationship Id="rId16" Type="http://schemas.openxmlformats.org/officeDocument/2006/relationships/slideLayout" Target="../slideLayouts/slideLayout655.xml"/><Relationship Id="rId15" Type="http://schemas.openxmlformats.org/officeDocument/2006/relationships/slideLayout" Target="../slideLayouts/slideLayout654.xml"/><Relationship Id="rId14" Type="http://schemas.openxmlformats.org/officeDocument/2006/relationships/slideLayout" Target="../slideLayouts/slideLayout653.xml"/><Relationship Id="rId13" Type="http://schemas.openxmlformats.org/officeDocument/2006/relationships/slideLayout" Target="../slideLayouts/slideLayout652.xml"/><Relationship Id="rId12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9.xml"/><Relationship Id="rId19" Type="http://schemas.openxmlformats.org/officeDocument/2006/relationships/theme" Target="../theme/theme40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4.xml"/><Relationship Id="rId8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80.xml"/><Relationship Id="rId4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8.xml"/><Relationship Id="rId2" Type="http://schemas.openxmlformats.org/officeDocument/2006/relationships/slideLayout" Target="../slideLayouts/slideLayout677.xml"/><Relationship Id="rId19" Type="http://schemas.openxmlformats.org/officeDocument/2006/relationships/theme" Target="../theme/theme41.xml"/><Relationship Id="rId18" Type="http://schemas.openxmlformats.org/officeDocument/2006/relationships/slideLayout" Target="../slideLayouts/slideLayout693.xml"/><Relationship Id="rId17" Type="http://schemas.openxmlformats.org/officeDocument/2006/relationships/slideLayout" Target="../slideLayouts/slideLayout692.xml"/><Relationship Id="rId16" Type="http://schemas.openxmlformats.org/officeDocument/2006/relationships/slideLayout" Target="../slideLayouts/slideLayout691.xml"/><Relationship Id="rId15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86.xml"/><Relationship Id="rId10" Type="http://schemas.openxmlformats.org/officeDocument/2006/relationships/slideLayout" Target="../slideLayouts/slideLayout685.xml"/><Relationship Id="rId1" Type="http://schemas.openxmlformats.org/officeDocument/2006/relationships/slideLayout" Target="../slideLayouts/slideLayout676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9" Type="http://schemas.openxmlformats.org/officeDocument/2006/relationships/theme" Target="../theme/theme42.xml"/><Relationship Id="rId18" Type="http://schemas.openxmlformats.org/officeDocument/2006/relationships/slideLayout" Target="../slideLayouts/slideLayout711.xml"/><Relationship Id="rId17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714.xml"/><Relationship Id="rId2" Type="http://schemas.openxmlformats.org/officeDocument/2006/relationships/slideLayout" Target="../slideLayouts/slideLayout713.xml"/><Relationship Id="rId19" Type="http://schemas.openxmlformats.org/officeDocument/2006/relationships/theme" Target="../theme/theme43.xml"/><Relationship Id="rId18" Type="http://schemas.openxmlformats.org/officeDocument/2006/relationships/slideLayout" Target="../slideLayouts/slideLayout729.xml"/><Relationship Id="rId17" Type="http://schemas.openxmlformats.org/officeDocument/2006/relationships/slideLayout" Target="../slideLayouts/slideLayout728.xml"/><Relationship Id="rId16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26.xml"/><Relationship Id="rId14" Type="http://schemas.openxmlformats.org/officeDocument/2006/relationships/slideLayout" Target="../slideLayouts/slideLayout725.xml"/><Relationship Id="rId13" Type="http://schemas.openxmlformats.org/officeDocument/2006/relationships/slideLayout" Target="../slideLayouts/slideLayout724.xml"/><Relationship Id="rId12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12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1.xml"/><Relationship Id="rId19" Type="http://schemas.openxmlformats.org/officeDocument/2006/relationships/theme" Target="../theme/theme44.xml"/><Relationship Id="rId18" Type="http://schemas.openxmlformats.org/officeDocument/2006/relationships/slideLayout" Target="../slideLayouts/slideLayout747.xml"/><Relationship Id="rId17" Type="http://schemas.openxmlformats.org/officeDocument/2006/relationships/slideLayout" Target="../slideLayouts/slideLayout746.xml"/><Relationship Id="rId16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44.xml"/><Relationship Id="rId14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49.xml"/><Relationship Id="rId19" Type="http://schemas.openxmlformats.org/officeDocument/2006/relationships/theme" Target="../theme/theme45.xml"/><Relationship Id="rId18" Type="http://schemas.openxmlformats.org/officeDocument/2006/relationships/slideLayout" Target="../slideLayouts/slideLayout765.xml"/><Relationship Id="rId17" Type="http://schemas.openxmlformats.org/officeDocument/2006/relationships/slideLayout" Target="../slideLayouts/slideLayout764.xml"/><Relationship Id="rId16" Type="http://schemas.openxmlformats.org/officeDocument/2006/relationships/slideLayout" Target="../slideLayouts/slideLayout763.xml"/><Relationship Id="rId15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48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7.xml"/><Relationship Id="rId19" Type="http://schemas.openxmlformats.org/officeDocument/2006/relationships/theme" Target="../theme/theme46.xml"/><Relationship Id="rId18" Type="http://schemas.openxmlformats.org/officeDocument/2006/relationships/slideLayout" Target="../slideLayouts/slideLayout783.xml"/><Relationship Id="rId17" Type="http://schemas.openxmlformats.org/officeDocument/2006/relationships/slideLayout" Target="../slideLayouts/slideLayout782.xml"/><Relationship Id="rId16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80.xml"/><Relationship Id="rId14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5.xml"/><Relationship Id="rId1" Type="http://schemas.openxmlformats.org/officeDocument/2006/relationships/slideLayout" Target="../slideLayouts/slideLayout76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2.xml"/><Relationship Id="rId8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0.xml"/><Relationship Id="rId6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7.xml"/><Relationship Id="rId3" Type="http://schemas.openxmlformats.org/officeDocument/2006/relationships/slideLayout" Target="../slideLayouts/slideLayout786.xml"/><Relationship Id="rId2" Type="http://schemas.openxmlformats.org/officeDocument/2006/relationships/slideLayout" Target="../slideLayouts/slideLayout785.xml"/><Relationship Id="rId19" Type="http://schemas.openxmlformats.org/officeDocument/2006/relationships/theme" Target="../theme/theme47.xml"/><Relationship Id="rId18" Type="http://schemas.openxmlformats.org/officeDocument/2006/relationships/slideLayout" Target="../slideLayouts/slideLayout801.xml"/><Relationship Id="rId17" Type="http://schemas.openxmlformats.org/officeDocument/2006/relationships/slideLayout" Target="../slideLayouts/slideLayout800.xml"/><Relationship Id="rId16" Type="http://schemas.openxmlformats.org/officeDocument/2006/relationships/slideLayout" Target="../slideLayouts/slideLayout799.xml"/><Relationship Id="rId15" Type="http://schemas.openxmlformats.org/officeDocument/2006/relationships/slideLayout" Target="../slideLayouts/slideLayout798.xml"/><Relationship Id="rId14" Type="http://schemas.openxmlformats.org/officeDocument/2006/relationships/slideLayout" Target="../slideLayouts/slideLayout797.xml"/><Relationship Id="rId13" Type="http://schemas.openxmlformats.org/officeDocument/2006/relationships/slideLayout" Target="../slideLayouts/slideLayout796.xml"/><Relationship Id="rId12" Type="http://schemas.openxmlformats.org/officeDocument/2006/relationships/slideLayout" Target="../slideLayouts/slideLayout795.xml"/><Relationship Id="rId11" Type="http://schemas.openxmlformats.org/officeDocument/2006/relationships/slideLayout" Target="../slideLayouts/slideLayout794.xml"/><Relationship Id="rId10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84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slideLayout" Target="../slideLayouts/slideLayout819.xml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8.xml"/><Relationship Id="rId8" Type="http://schemas.openxmlformats.org/officeDocument/2006/relationships/slideLayout" Target="../slideLayouts/slideLayout827.xml"/><Relationship Id="rId7" Type="http://schemas.openxmlformats.org/officeDocument/2006/relationships/slideLayout" Target="../slideLayouts/slideLayout826.xml"/><Relationship Id="rId6" Type="http://schemas.openxmlformats.org/officeDocument/2006/relationships/slideLayout" Target="../slideLayouts/slideLayout825.xml"/><Relationship Id="rId5" Type="http://schemas.openxmlformats.org/officeDocument/2006/relationships/slideLayout" Target="../slideLayouts/slideLayout824.xml"/><Relationship Id="rId4" Type="http://schemas.openxmlformats.org/officeDocument/2006/relationships/slideLayout" Target="../slideLayouts/slideLayout823.xml"/><Relationship Id="rId3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21.xml"/><Relationship Id="rId19" Type="http://schemas.openxmlformats.org/officeDocument/2006/relationships/theme" Target="../theme/theme49.xml"/><Relationship Id="rId18" Type="http://schemas.openxmlformats.org/officeDocument/2006/relationships/slideLayout" Target="../slideLayouts/slideLayout837.xml"/><Relationship Id="rId17" Type="http://schemas.openxmlformats.org/officeDocument/2006/relationships/slideLayout" Target="../slideLayouts/slideLayout836.xml"/><Relationship Id="rId16" Type="http://schemas.openxmlformats.org/officeDocument/2006/relationships/slideLayout" Target="../slideLayouts/slideLayout835.xml"/><Relationship Id="rId15" Type="http://schemas.openxmlformats.org/officeDocument/2006/relationships/slideLayout" Target="../slideLayouts/slideLayout834.xml"/><Relationship Id="rId14" Type="http://schemas.openxmlformats.org/officeDocument/2006/relationships/slideLayout" Target="../slideLayouts/slideLayout833.xml"/><Relationship Id="rId13" Type="http://schemas.openxmlformats.org/officeDocument/2006/relationships/slideLayout" Target="../slideLayouts/slideLayout832.xml"/><Relationship Id="rId12" Type="http://schemas.openxmlformats.org/officeDocument/2006/relationships/slideLayout" Target="../slideLayouts/slideLayout831.xml"/><Relationship Id="rId11" Type="http://schemas.openxmlformats.org/officeDocument/2006/relationships/slideLayout" Target="../slideLayouts/slideLayout830.xml"/><Relationship Id="rId10" Type="http://schemas.openxmlformats.org/officeDocument/2006/relationships/slideLayout" Target="../slideLayouts/slideLayout829.xml"/><Relationship Id="rId1" Type="http://schemas.openxmlformats.org/officeDocument/2006/relationships/slideLayout" Target="../slideLayouts/slideLayout82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9.xml"/><Relationship Id="rId19" Type="http://schemas.openxmlformats.org/officeDocument/2006/relationships/theme" Target="../theme/theme50.xml"/><Relationship Id="rId18" Type="http://schemas.openxmlformats.org/officeDocument/2006/relationships/slideLayout" Target="../slideLayouts/slideLayout855.xml"/><Relationship Id="rId17" Type="http://schemas.openxmlformats.org/officeDocument/2006/relationships/slideLayout" Target="../slideLayouts/slideLayout854.xml"/><Relationship Id="rId16" Type="http://schemas.openxmlformats.org/officeDocument/2006/relationships/slideLayout" Target="../slideLayouts/slideLayout853.xml"/><Relationship Id="rId15" Type="http://schemas.openxmlformats.org/officeDocument/2006/relationships/slideLayout" Target="../slideLayouts/slideLayout852.xml"/><Relationship Id="rId14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7.xml"/><Relationship Id="rId1" Type="http://schemas.openxmlformats.org/officeDocument/2006/relationships/slideLayout" Target="../slideLayouts/slideLayout838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4.xml"/><Relationship Id="rId8" Type="http://schemas.openxmlformats.org/officeDocument/2006/relationships/slideLayout" Target="../slideLayouts/slideLayout863.xml"/><Relationship Id="rId7" Type="http://schemas.openxmlformats.org/officeDocument/2006/relationships/slideLayout" Target="../slideLayouts/slideLayout862.xml"/><Relationship Id="rId6" Type="http://schemas.openxmlformats.org/officeDocument/2006/relationships/slideLayout" Target="../slideLayouts/slideLayout861.xml"/><Relationship Id="rId5" Type="http://schemas.openxmlformats.org/officeDocument/2006/relationships/slideLayout" Target="../slideLayouts/slideLayout860.xml"/><Relationship Id="rId4" Type="http://schemas.openxmlformats.org/officeDocument/2006/relationships/slideLayout" Target="../slideLayouts/slideLayout859.xml"/><Relationship Id="rId3" Type="http://schemas.openxmlformats.org/officeDocument/2006/relationships/slideLayout" Target="../slideLayouts/slideLayout858.xml"/><Relationship Id="rId2" Type="http://schemas.openxmlformats.org/officeDocument/2006/relationships/slideLayout" Target="../slideLayouts/slideLayout857.xml"/><Relationship Id="rId19" Type="http://schemas.openxmlformats.org/officeDocument/2006/relationships/theme" Target="../theme/theme51.xml"/><Relationship Id="rId18" Type="http://schemas.openxmlformats.org/officeDocument/2006/relationships/slideLayout" Target="../slideLayouts/slideLayout873.xml"/><Relationship Id="rId17" Type="http://schemas.openxmlformats.org/officeDocument/2006/relationships/slideLayout" Target="../slideLayouts/slideLayout872.xml"/><Relationship Id="rId16" Type="http://schemas.openxmlformats.org/officeDocument/2006/relationships/slideLayout" Target="../slideLayouts/slideLayout871.xml"/><Relationship Id="rId15" Type="http://schemas.openxmlformats.org/officeDocument/2006/relationships/slideLayout" Target="../slideLayouts/slideLayout870.xml"/><Relationship Id="rId14" Type="http://schemas.openxmlformats.org/officeDocument/2006/relationships/slideLayout" Target="../slideLayouts/slideLayout869.xml"/><Relationship Id="rId13" Type="http://schemas.openxmlformats.org/officeDocument/2006/relationships/slideLayout" Target="../slideLayouts/slideLayout868.xml"/><Relationship Id="rId12" Type="http://schemas.openxmlformats.org/officeDocument/2006/relationships/slideLayout" Target="../slideLayouts/slideLayout867.xml"/><Relationship Id="rId11" Type="http://schemas.openxmlformats.org/officeDocument/2006/relationships/slideLayout" Target="../slideLayouts/slideLayout866.xml"/><Relationship Id="rId10" Type="http://schemas.openxmlformats.org/officeDocument/2006/relationships/slideLayout" Target="../slideLayouts/slideLayout865.xml"/><Relationship Id="rId1" Type="http://schemas.openxmlformats.org/officeDocument/2006/relationships/slideLayout" Target="../slideLayouts/slideLayout856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75.xml"/><Relationship Id="rId19" Type="http://schemas.openxmlformats.org/officeDocument/2006/relationships/theme" Target="../theme/theme52.xml"/><Relationship Id="rId18" Type="http://schemas.openxmlformats.org/officeDocument/2006/relationships/slideLayout" Target="../slideLayouts/slideLayout891.xml"/><Relationship Id="rId17" Type="http://schemas.openxmlformats.org/officeDocument/2006/relationships/slideLayout" Target="../slideLayouts/slideLayout890.xml"/><Relationship Id="rId16" Type="http://schemas.openxmlformats.org/officeDocument/2006/relationships/slideLayout" Target="../slideLayouts/slideLayout889.xml"/><Relationship Id="rId15" Type="http://schemas.openxmlformats.org/officeDocument/2006/relationships/slideLayout" Target="../slideLayouts/slideLayout888.xml"/><Relationship Id="rId14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3.xml"/><Relationship Id="rId1" Type="http://schemas.openxmlformats.org/officeDocument/2006/relationships/slideLayout" Target="../slideLayouts/slideLayout874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0.xml"/><Relationship Id="rId8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96.xml"/><Relationship Id="rId4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93.xml"/><Relationship Id="rId19" Type="http://schemas.openxmlformats.org/officeDocument/2006/relationships/theme" Target="../theme/theme53.xml"/><Relationship Id="rId18" Type="http://schemas.openxmlformats.org/officeDocument/2006/relationships/slideLayout" Target="../slideLayouts/slideLayout909.xml"/><Relationship Id="rId17" Type="http://schemas.openxmlformats.org/officeDocument/2006/relationships/slideLayout" Target="../slideLayouts/slideLayout908.xml"/><Relationship Id="rId16" Type="http://schemas.openxmlformats.org/officeDocument/2006/relationships/slideLayout" Target="../slideLayouts/slideLayout907.xml"/><Relationship Id="rId15" Type="http://schemas.openxmlformats.org/officeDocument/2006/relationships/slideLayout" Target="../slideLayouts/slideLayout906.xml"/><Relationship Id="rId14" Type="http://schemas.openxmlformats.org/officeDocument/2006/relationships/slideLayout" Target="../slideLayouts/slideLayout905.xml"/><Relationship Id="rId13" Type="http://schemas.openxmlformats.org/officeDocument/2006/relationships/slideLayout" Target="../slideLayouts/slideLayout904.xml"/><Relationship Id="rId12" Type="http://schemas.openxmlformats.org/officeDocument/2006/relationships/slideLayout" Target="../slideLayouts/slideLayout903.xml"/><Relationship Id="rId11" Type="http://schemas.openxmlformats.org/officeDocument/2006/relationships/slideLayout" Target="../slideLayouts/slideLayout902.xml"/><Relationship Id="rId10" Type="http://schemas.openxmlformats.org/officeDocument/2006/relationships/slideLayout" Target="../slideLayouts/slideLayout901.xml"/><Relationship Id="rId1" Type="http://schemas.openxmlformats.org/officeDocument/2006/relationships/slideLayout" Target="../slideLayouts/slideLayout892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11.xml"/><Relationship Id="rId19" Type="http://schemas.openxmlformats.org/officeDocument/2006/relationships/theme" Target="../theme/theme54.xml"/><Relationship Id="rId18" Type="http://schemas.openxmlformats.org/officeDocument/2006/relationships/slideLayout" Target="../slideLayouts/slideLayout927.xml"/><Relationship Id="rId17" Type="http://schemas.openxmlformats.org/officeDocument/2006/relationships/slideLayout" Target="../slideLayouts/slideLayout926.xml"/><Relationship Id="rId16" Type="http://schemas.openxmlformats.org/officeDocument/2006/relationships/slideLayout" Target="../slideLayouts/slideLayout925.xml"/><Relationship Id="rId15" Type="http://schemas.openxmlformats.org/officeDocument/2006/relationships/slideLayout" Target="../slideLayouts/slideLayout924.xml"/><Relationship Id="rId14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19.xml"/><Relationship Id="rId1" Type="http://schemas.openxmlformats.org/officeDocument/2006/relationships/slideLayout" Target="../slideLayouts/slideLayout910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6.xml"/><Relationship Id="rId8" Type="http://schemas.openxmlformats.org/officeDocument/2006/relationships/slideLayout" Target="../slideLayouts/slideLayout935.xml"/><Relationship Id="rId7" Type="http://schemas.openxmlformats.org/officeDocument/2006/relationships/slideLayout" Target="../slideLayouts/slideLayout934.xml"/><Relationship Id="rId6" Type="http://schemas.openxmlformats.org/officeDocument/2006/relationships/slideLayout" Target="../slideLayouts/slideLayout933.xml"/><Relationship Id="rId5" Type="http://schemas.openxmlformats.org/officeDocument/2006/relationships/slideLayout" Target="../slideLayouts/slideLayout932.xml"/><Relationship Id="rId4" Type="http://schemas.openxmlformats.org/officeDocument/2006/relationships/slideLayout" Target="../slideLayouts/slideLayout931.xml"/><Relationship Id="rId3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9.xml"/><Relationship Id="rId19" Type="http://schemas.openxmlformats.org/officeDocument/2006/relationships/theme" Target="../theme/theme55.xml"/><Relationship Id="rId18" Type="http://schemas.openxmlformats.org/officeDocument/2006/relationships/slideLayout" Target="../slideLayouts/slideLayout945.xml"/><Relationship Id="rId17" Type="http://schemas.openxmlformats.org/officeDocument/2006/relationships/slideLayout" Target="../slideLayouts/slideLayout944.xml"/><Relationship Id="rId16" Type="http://schemas.openxmlformats.org/officeDocument/2006/relationships/slideLayout" Target="../slideLayouts/slideLayout943.xml"/><Relationship Id="rId15" Type="http://schemas.openxmlformats.org/officeDocument/2006/relationships/slideLayout" Target="../slideLayouts/slideLayout942.xml"/><Relationship Id="rId14" Type="http://schemas.openxmlformats.org/officeDocument/2006/relationships/slideLayout" Target="../slideLayouts/slideLayout941.xml"/><Relationship Id="rId13" Type="http://schemas.openxmlformats.org/officeDocument/2006/relationships/slideLayout" Target="../slideLayouts/slideLayout940.xml"/><Relationship Id="rId12" Type="http://schemas.openxmlformats.org/officeDocument/2006/relationships/slideLayout" Target="../slideLayouts/slideLayout939.xml"/><Relationship Id="rId11" Type="http://schemas.openxmlformats.org/officeDocument/2006/relationships/slideLayout" Target="../slideLayouts/slideLayout938.xml"/><Relationship Id="rId10" Type="http://schemas.openxmlformats.org/officeDocument/2006/relationships/slideLayout" Target="../slideLayouts/slideLayout937.xml"/><Relationship Id="rId1" Type="http://schemas.openxmlformats.org/officeDocument/2006/relationships/slideLayout" Target="../slideLayouts/slideLayout928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47.xml"/><Relationship Id="rId19" Type="http://schemas.openxmlformats.org/officeDocument/2006/relationships/theme" Target="../theme/theme56.xml"/><Relationship Id="rId18" Type="http://schemas.openxmlformats.org/officeDocument/2006/relationships/slideLayout" Target="../slideLayouts/slideLayout963.xml"/><Relationship Id="rId17" Type="http://schemas.openxmlformats.org/officeDocument/2006/relationships/slideLayout" Target="../slideLayouts/slideLayout962.xml"/><Relationship Id="rId16" Type="http://schemas.openxmlformats.org/officeDocument/2006/relationships/slideLayout" Target="../slideLayouts/slideLayout961.xml"/><Relationship Id="rId15" Type="http://schemas.openxmlformats.org/officeDocument/2006/relationships/slideLayout" Target="../slideLayouts/slideLayout960.xml"/><Relationship Id="rId14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5.xml"/><Relationship Id="rId1" Type="http://schemas.openxmlformats.org/officeDocument/2006/relationships/slideLayout" Target="../slideLayouts/slideLayout946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2.xml"/><Relationship Id="rId8" Type="http://schemas.openxmlformats.org/officeDocument/2006/relationships/slideLayout" Target="../slideLayouts/slideLayout971.xml"/><Relationship Id="rId7" Type="http://schemas.openxmlformats.org/officeDocument/2006/relationships/slideLayout" Target="../slideLayouts/slideLayout970.xml"/><Relationship Id="rId6" Type="http://schemas.openxmlformats.org/officeDocument/2006/relationships/slideLayout" Target="../slideLayouts/slideLayout969.xml"/><Relationship Id="rId5" Type="http://schemas.openxmlformats.org/officeDocument/2006/relationships/slideLayout" Target="../slideLayouts/slideLayout968.xml"/><Relationship Id="rId4" Type="http://schemas.openxmlformats.org/officeDocument/2006/relationships/slideLayout" Target="../slideLayouts/slideLayout967.xml"/><Relationship Id="rId3" Type="http://schemas.openxmlformats.org/officeDocument/2006/relationships/slideLayout" Target="../slideLayouts/slideLayout966.xml"/><Relationship Id="rId2" Type="http://schemas.openxmlformats.org/officeDocument/2006/relationships/slideLayout" Target="../slideLayouts/slideLayout965.xml"/><Relationship Id="rId19" Type="http://schemas.openxmlformats.org/officeDocument/2006/relationships/theme" Target="../theme/theme57.xml"/><Relationship Id="rId18" Type="http://schemas.openxmlformats.org/officeDocument/2006/relationships/slideLayout" Target="../slideLayouts/slideLayout981.xml"/><Relationship Id="rId17" Type="http://schemas.openxmlformats.org/officeDocument/2006/relationships/slideLayout" Target="../slideLayouts/slideLayout980.xml"/><Relationship Id="rId16" Type="http://schemas.openxmlformats.org/officeDocument/2006/relationships/slideLayout" Target="../slideLayouts/slideLayout979.xml"/><Relationship Id="rId15" Type="http://schemas.openxmlformats.org/officeDocument/2006/relationships/slideLayout" Target="../slideLayouts/slideLayout978.xml"/><Relationship Id="rId14" Type="http://schemas.openxmlformats.org/officeDocument/2006/relationships/slideLayout" Target="../slideLayouts/slideLayout977.xml"/><Relationship Id="rId13" Type="http://schemas.openxmlformats.org/officeDocument/2006/relationships/slideLayout" Target="../slideLayouts/slideLayout976.xml"/><Relationship Id="rId12" Type="http://schemas.openxmlformats.org/officeDocument/2006/relationships/slideLayout" Target="../slideLayouts/slideLayout975.xml"/><Relationship Id="rId11" Type="http://schemas.openxmlformats.org/officeDocument/2006/relationships/slideLayout" Target="../slideLayouts/slideLayout974.xml"/><Relationship Id="rId10" Type="http://schemas.openxmlformats.org/officeDocument/2006/relationships/slideLayout" Target="../slideLayouts/slideLayout973.xml"/><Relationship Id="rId1" Type="http://schemas.openxmlformats.org/officeDocument/2006/relationships/slideLayout" Target="../slideLayouts/slideLayout964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83.xml"/><Relationship Id="rId19" Type="http://schemas.openxmlformats.org/officeDocument/2006/relationships/theme" Target="../theme/theme58.xml"/><Relationship Id="rId18" Type="http://schemas.openxmlformats.org/officeDocument/2006/relationships/slideLayout" Target="../slideLayouts/slideLayout999.xml"/><Relationship Id="rId17" Type="http://schemas.openxmlformats.org/officeDocument/2006/relationships/slideLayout" Target="../slideLayouts/slideLayout998.xml"/><Relationship Id="rId16" Type="http://schemas.openxmlformats.org/officeDocument/2006/relationships/slideLayout" Target="../slideLayouts/slideLayout997.xml"/><Relationship Id="rId15" Type="http://schemas.openxmlformats.org/officeDocument/2006/relationships/slideLayout" Target="../slideLayouts/slideLayout996.xml"/><Relationship Id="rId14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1.xml"/><Relationship Id="rId1" Type="http://schemas.openxmlformats.org/officeDocument/2006/relationships/slideLayout" Target="../slideLayouts/slideLayout98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8.xml"/><Relationship Id="rId8" Type="http://schemas.openxmlformats.org/officeDocument/2006/relationships/slideLayout" Target="../slideLayouts/slideLayout1007.xml"/><Relationship Id="rId7" Type="http://schemas.openxmlformats.org/officeDocument/2006/relationships/slideLayout" Target="../slideLayouts/slideLayout1006.xml"/><Relationship Id="rId6" Type="http://schemas.openxmlformats.org/officeDocument/2006/relationships/slideLayout" Target="../slideLayouts/slideLayout1005.xml"/><Relationship Id="rId5" Type="http://schemas.openxmlformats.org/officeDocument/2006/relationships/slideLayout" Target="../slideLayouts/slideLayout1004.xml"/><Relationship Id="rId4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1002.xml"/><Relationship Id="rId2" Type="http://schemas.openxmlformats.org/officeDocument/2006/relationships/slideLayout" Target="../slideLayouts/slideLayout1001.xml"/><Relationship Id="rId19" Type="http://schemas.openxmlformats.org/officeDocument/2006/relationships/theme" Target="../theme/theme59.xml"/><Relationship Id="rId18" Type="http://schemas.openxmlformats.org/officeDocument/2006/relationships/slideLayout" Target="../slideLayouts/slideLayout1017.xml"/><Relationship Id="rId17" Type="http://schemas.openxmlformats.org/officeDocument/2006/relationships/slideLayout" Target="../slideLayouts/slideLayout1016.xml"/><Relationship Id="rId16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14.xml"/><Relationship Id="rId14" Type="http://schemas.openxmlformats.org/officeDocument/2006/relationships/slideLayout" Target="../slideLayouts/slideLayout1013.xml"/><Relationship Id="rId13" Type="http://schemas.openxmlformats.org/officeDocument/2006/relationships/slideLayout" Target="../slideLayouts/slideLayout1012.xml"/><Relationship Id="rId12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010.xml"/><Relationship Id="rId1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9.xml"/><Relationship Id="rId19" Type="http://schemas.openxmlformats.org/officeDocument/2006/relationships/theme" Target="../theme/theme60.xml"/><Relationship Id="rId18" Type="http://schemas.openxmlformats.org/officeDocument/2006/relationships/slideLayout" Target="../slideLayouts/slideLayout1035.xml"/><Relationship Id="rId17" Type="http://schemas.openxmlformats.org/officeDocument/2006/relationships/slideLayout" Target="../slideLayouts/slideLayout1034.xml"/><Relationship Id="rId16" Type="http://schemas.openxmlformats.org/officeDocument/2006/relationships/slideLayout" Target="../slideLayouts/slideLayout1033.xml"/><Relationship Id="rId15" Type="http://schemas.openxmlformats.org/officeDocument/2006/relationships/slideLayout" Target="../slideLayouts/slideLayout1032.xml"/><Relationship Id="rId14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7.xml"/><Relationship Id="rId1" Type="http://schemas.openxmlformats.org/officeDocument/2006/relationships/slideLayout" Target="../slideLayouts/slideLayout1018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4.xml"/><Relationship Id="rId8" Type="http://schemas.openxmlformats.org/officeDocument/2006/relationships/slideLayout" Target="../slideLayouts/slideLayout1043.xml"/><Relationship Id="rId7" Type="http://schemas.openxmlformats.org/officeDocument/2006/relationships/slideLayout" Target="../slideLayouts/slideLayout1042.xml"/><Relationship Id="rId6" Type="http://schemas.openxmlformats.org/officeDocument/2006/relationships/slideLayout" Target="../slideLayouts/slideLayout1041.xml"/><Relationship Id="rId5" Type="http://schemas.openxmlformats.org/officeDocument/2006/relationships/slideLayout" Target="../slideLayouts/slideLayout1040.xml"/><Relationship Id="rId4" Type="http://schemas.openxmlformats.org/officeDocument/2006/relationships/slideLayout" Target="../slideLayouts/slideLayout1039.xml"/><Relationship Id="rId3" Type="http://schemas.openxmlformats.org/officeDocument/2006/relationships/slideLayout" Target="../slideLayouts/slideLayout1038.xml"/><Relationship Id="rId2" Type="http://schemas.openxmlformats.org/officeDocument/2006/relationships/slideLayout" Target="../slideLayouts/slideLayout1037.xml"/><Relationship Id="rId19" Type="http://schemas.openxmlformats.org/officeDocument/2006/relationships/theme" Target="../theme/theme61.xml"/><Relationship Id="rId18" Type="http://schemas.openxmlformats.org/officeDocument/2006/relationships/slideLayout" Target="../slideLayouts/slideLayout1053.xml"/><Relationship Id="rId17" Type="http://schemas.openxmlformats.org/officeDocument/2006/relationships/slideLayout" Target="../slideLayouts/slideLayout1052.xml"/><Relationship Id="rId16" Type="http://schemas.openxmlformats.org/officeDocument/2006/relationships/slideLayout" Target="../slideLayouts/slideLayout1051.xml"/><Relationship Id="rId15" Type="http://schemas.openxmlformats.org/officeDocument/2006/relationships/slideLayout" Target="../slideLayouts/slideLayout1050.xml"/><Relationship Id="rId14" Type="http://schemas.openxmlformats.org/officeDocument/2006/relationships/slideLayout" Target="../slideLayouts/slideLayout1049.xml"/><Relationship Id="rId13" Type="http://schemas.openxmlformats.org/officeDocument/2006/relationships/slideLayout" Target="../slideLayouts/slideLayout1048.xml"/><Relationship Id="rId12" Type="http://schemas.openxmlformats.org/officeDocument/2006/relationships/slideLayout" Target="../slideLayouts/slideLayout1047.xml"/><Relationship Id="rId11" Type="http://schemas.openxmlformats.org/officeDocument/2006/relationships/slideLayout" Target="../slideLayouts/slideLayout1046.xml"/><Relationship Id="rId10" Type="http://schemas.openxmlformats.org/officeDocument/2006/relationships/slideLayout" Target="../slideLayouts/slideLayout1045.xml"/><Relationship Id="rId1" Type="http://schemas.openxmlformats.org/officeDocument/2006/relationships/slideLayout" Target="../slideLayouts/slideLayout1036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1.xml"/><Relationship Id="rId7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59.xml"/><Relationship Id="rId5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5.xml"/><Relationship Id="rId19" Type="http://schemas.openxmlformats.org/officeDocument/2006/relationships/theme" Target="../theme/theme62.xml"/><Relationship Id="rId18" Type="http://schemas.openxmlformats.org/officeDocument/2006/relationships/slideLayout" Target="../slideLayouts/slideLayout1071.xml"/><Relationship Id="rId17" Type="http://schemas.openxmlformats.org/officeDocument/2006/relationships/slideLayout" Target="../slideLayouts/slideLayout1070.xml"/><Relationship Id="rId16" Type="http://schemas.openxmlformats.org/officeDocument/2006/relationships/slideLayout" Target="../slideLayouts/slideLayout1069.xml"/><Relationship Id="rId15" Type="http://schemas.openxmlformats.org/officeDocument/2006/relationships/slideLayout" Target="../slideLayouts/slideLayout1068.xml"/><Relationship Id="rId14" Type="http://schemas.openxmlformats.org/officeDocument/2006/relationships/slideLayout" Target="../slideLayouts/slideLayout1067.xml"/><Relationship Id="rId13" Type="http://schemas.openxmlformats.org/officeDocument/2006/relationships/slideLayout" Target="../slideLayouts/slideLayout1066.xml"/><Relationship Id="rId12" Type="http://schemas.openxmlformats.org/officeDocument/2006/relationships/slideLayout" Target="../slideLayouts/slideLayout1065.xml"/><Relationship Id="rId11" Type="http://schemas.openxmlformats.org/officeDocument/2006/relationships/slideLayout" Target="../slideLayouts/slideLayout1064.xml"/><Relationship Id="rId10" Type="http://schemas.openxmlformats.org/officeDocument/2006/relationships/slideLayout" Target="../slideLayouts/slideLayout1063.xml"/><Relationship Id="rId1" Type="http://schemas.openxmlformats.org/officeDocument/2006/relationships/slideLayout" Target="../slideLayouts/slideLayout1054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0.xml"/><Relationship Id="rId8" Type="http://schemas.openxmlformats.org/officeDocument/2006/relationships/slideLayout" Target="../slideLayouts/slideLayout1079.xml"/><Relationship Id="rId7" Type="http://schemas.openxmlformats.org/officeDocument/2006/relationships/slideLayout" Target="../slideLayouts/slideLayout1078.xml"/><Relationship Id="rId6" Type="http://schemas.openxmlformats.org/officeDocument/2006/relationships/slideLayout" Target="../slideLayouts/slideLayout1077.xml"/><Relationship Id="rId5" Type="http://schemas.openxmlformats.org/officeDocument/2006/relationships/slideLayout" Target="../slideLayouts/slideLayout1076.xml"/><Relationship Id="rId4" Type="http://schemas.openxmlformats.org/officeDocument/2006/relationships/slideLayout" Target="../slideLayouts/slideLayout1075.xml"/><Relationship Id="rId3" Type="http://schemas.openxmlformats.org/officeDocument/2006/relationships/slideLayout" Target="../slideLayouts/slideLayout1074.xml"/><Relationship Id="rId2" Type="http://schemas.openxmlformats.org/officeDocument/2006/relationships/slideLayout" Target="../slideLayouts/slideLayout1073.xml"/><Relationship Id="rId19" Type="http://schemas.openxmlformats.org/officeDocument/2006/relationships/theme" Target="../theme/theme63.xml"/><Relationship Id="rId18" Type="http://schemas.openxmlformats.org/officeDocument/2006/relationships/slideLayout" Target="../slideLayouts/slideLayout1089.xml"/><Relationship Id="rId17" Type="http://schemas.openxmlformats.org/officeDocument/2006/relationships/slideLayout" Target="../slideLayouts/slideLayout1088.xml"/><Relationship Id="rId16" Type="http://schemas.openxmlformats.org/officeDocument/2006/relationships/slideLayout" Target="../slideLayouts/slideLayout1087.xml"/><Relationship Id="rId15" Type="http://schemas.openxmlformats.org/officeDocument/2006/relationships/slideLayout" Target="../slideLayouts/slideLayout1086.xml"/><Relationship Id="rId14" Type="http://schemas.openxmlformats.org/officeDocument/2006/relationships/slideLayout" Target="../slideLayouts/slideLayout1085.xml"/><Relationship Id="rId13" Type="http://schemas.openxmlformats.org/officeDocument/2006/relationships/slideLayout" Target="../slideLayouts/slideLayout1084.xml"/><Relationship Id="rId12" Type="http://schemas.openxmlformats.org/officeDocument/2006/relationships/slideLayout" Target="../slideLayouts/slideLayout1083.xml"/><Relationship Id="rId11" Type="http://schemas.openxmlformats.org/officeDocument/2006/relationships/slideLayout" Target="../slideLayouts/slideLayout1082.xml"/><Relationship Id="rId10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72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1.xml"/><Relationship Id="rId19" Type="http://schemas.openxmlformats.org/officeDocument/2006/relationships/theme" Target="../theme/theme64.xml"/><Relationship Id="rId18" Type="http://schemas.openxmlformats.org/officeDocument/2006/relationships/slideLayout" Target="../slideLayouts/slideLayout1107.xml"/><Relationship Id="rId17" Type="http://schemas.openxmlformats.org/officeDocument/2006/relationships/slideLayout" Target="../slideLayouts/slideLayout1106.xml"/><Relationship Id="rId16" Type="http://schemas.openxmlformats.org/officeDocument/2006/relationships/slideLayout" Target="../slideLayouts/slideLayout1105.xml"/><Relationship Id="rId15" Type="http://schemas.openxmlformats.org/officeDocument/2006/relationships/slideLayout" Target="../slideLayouts/slideLayout1104.xml"/><Relationship Id="rId14" Type="http://schemas.openxmlformats.org/officeDocument/2006/relationships/slideLayout" Target="../slideLayouts/slideLayout1103.xml"/><Relationship Id="rId13" Type="http://schemas.openxmlformats.org/officeDocument/2006/relationships/slideLayout" Target="../slideLayouts/slideLayout1102.xml"/><Relationship Id="rId12" Type="http://schemas.openxmlformats.org/officeDocument/2006/relationships/slideLayout" Target="../slideLayouts/slideLayout1101.xml"/><Relationship Id="rId11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099.xml"/><Relationship Id="rId1" Type="http://schemas.openxmlformats.org/officeDocument/2006/relationships/slideLayout" Target="../slideLayouts/slideLayout1090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5.xml"/><Relationship Id="rId18" Type="http://schemas.openxmlformats.org/officeDocument/2006/relationships/slideLayout" Target="../slideLayouts/slideLayout1125.xml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27.xml"/><Relationship Id="rId19" Type="http://schemas.openxmlformats.org/officeDocument/2006/relationships/theme" Target="../theme/theme66.xml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" Type="http://schemas.openxmlformats.org/officeDocument/2006/relationships/slideLayout" Target="../slideLayouts/slideLayout1145.xml"/><Relationship Id="rId19" Type="http://schemas.openxmlformats.org/officeDocument/2006/relationships/theme" Target="../theme/theme67.xml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4.xml"/><Relationship Id="rId2" Type="http://schemas.openxmlformats.org/officeDocument/2006/relationships/slideLayout" Target="../slideLayouts/slideLayout1163.xml"/><Relationship Id="rId19" Type="http://schemas.openxmlformats.org/officeDocument/2006/relationships/theme" Target="../theme/theme68.xml"/><Relationship Id="rId18" Type="http://schemas.openxmlformats.org/officeDocument/2006/relationships/slideLayout" Target="../slideLayouts/slideLayout1179.xml"/><Relationship Id="rId17" Type="http://schemas.openxmlformats.org/officeDocument/2006/relationships/slideLayout" Target="../slideLayouts/slideLayout1178.xml"/><Relationship Id="rId16" Type="http://schemas.openxmlformats.org/officeDocument/2006/relationships/slideLayout" Target="../slideLayouts/slideLayout1177.xml"/><Relationship Id="rId15" Type="http://schemas.openxmlformats.org/officeDocument/2006/relationships/slideLayout" Target="../slideLayouts/slideLayout1176.xml"/><Relationship Id="rId14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1.xml"/><Relationship Id="rId1" Type="http://schemas.openxmlformats.org/officeDocument/2006/relationships/slideLayout" Target="../slideLayouts/slideLayout116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8.xml"/><Relationship Id="rId8" Type="http://schemas.openxmlformats.org/officeDocument/2006/relationships/slideLayout" Target="../slideLayouts/slideLayout1187.xml"/><Relationship Id="rId7" Type="http://schemas.openxmlformats.org/officeDocument/2006/relationships/slideLayout" Target="../slideLayouts/slideLayout1186.xml"/><Relationship Id="rId6" Type="http://schemas.openxmlformats.org/officeDocument/2006/relationships/slideLayout" Target="../slideLayouts/slideLayout1185.xml"/><Relationship Id="rId5" Type="http://schemas.openxmlformats.org/officeDocument/2006/relationships/slideLayout" Target="../slideLayouts/slideLayout1184.xml"/><Relationship Id="rId4" Type="http://schemas.openxmlformats.org/officeDocument/2006/relationships/slideLayout" Target="../slideLayouts/slideLayout1183.xml"/><Relationship Id="rId3" Type="http://schemas.openxmlformats.org/officeDocument/2006/relationships/slideLayout" Target="../slideLayouts/slideLayout1182.xml"/><Relationship Id="rId2" Type="http://schemas.openxmlformats.org/officeDocument/2006/relationships/slideLayout" Target="../slideLayouts/slideLayout1181.xml"/><Relationship Id="rId19" Type="http://schemas.openxmlformats.org/officeDocument/2006/relationships/theme" Target="../theme/theme69.xml"/><Relationship Id="rId18" Type="http://schemas.openxmlformats.org/officeDocument/2006/relationships/slideLayout" Target="../slideLayouts/slideLayout1197.xml"/><Relationship Id="rId17" Type="http://schemas.openxmlformats.org/officeDocument/2006/relationships/slideLayout" Target="../slideLayouts/slideLayout1196.xml"/><Relationship Id="rId16" Type="http://schemas.openxmlformats.org/officeDocument/2006/relationships/slideLayout" Target="../slideLayouts/slideLayout1195.xml"/><Relationship Id="rId15" Type="http://schemas.openxmlformats.org/officeDocument/2006/relationships/slideLayout" Target="../slideLayouts/slideLayout1194.xml"/><Relationship Id="rId14" Type="http://schemas.openxmlformats.org/officeDocument/2006/relationships/slideLayout" Target="../slideLayouts/slideLayout1193.xml"/><Relationship Id="rId13" Type="http://schemas.openxmlformats.org/officeDocument/2006/relationships/slideLayout" Target="../slideLayouts/slideLayout1192.xml"/><Relationship Id="rId12" Type="http://schemas.openxmlformats.org/officeDocument/2006/relationships/slideLayout" Target="../slideLayouts/slideLayout1191.xml"/><Relationship Id="rId11" Type="http://schemas.openxmlformats.org/officeDocument/2006/relationships/slideLayout" Target="../slideLayouts/slideLayout1190.xml"/><Relationship Id="rId10" Type="http://schemas.openxmlformats.org/officeDocument/2006/relationships/slideLayout" Target="../slideLayouts/slideLayout1189.xml"/><Relationship Id="rId1" Type="http://schemas.openxmlformats.org/officeDocument/2006/relationships/slideLayout" Target="../slideLayouts/slideLayout118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6.xml"/><Relationship Id="rId8" Type="http://schemas.openxmlformats.org/officeDocument/2006/relationships/slideLayout" Target="../slideLayouts/slideLayout1205.xml"/><Relationship Id="rId7" Type="http://schemas.openxmlformats.org/officeDocument/2006/relationships/slideLayout" Target="../slideLayouts/slideLayout1204.xml"/><Relationship Id="rId6" Type="http://schemas.openxmlformats.org/officeDocument/2006/relationships/slideLayout" Target="../slideLayouts/slideLayout1203.xml"/><Relationship Id="rId5" Type="http://schemas.openxmlformats.org/officeDocument/2006/relationships/slideLayout" Target="../slideLayouts/slideLayout1202.xml"/><Relationship Id="rId4" Type="http://schemas.openxmlformats.org/officeDocument/2006/relationships/slideLayout" Target="../slideLayouts/slideLayout1201.xml"/><Relationship Id="rId3" Type="http://schemas.openxmlformats.org/officeDocument/2006/relationships/slideLayout" Target="../slideLayouts/slideLayout1200.xml"/><Relationship Id="rId2" Type="http://schemas.openxmlformats.org/officeDocument/2006/relationships/slideLayout" Target="../slideLayouts/slideLayout1199.xml"/><Relationship Id="rId19" Type="http://schemas.openxmlformats.org/officeDocument/2006/relationships/theme" Target="../theme/theme70.xml"/><Relationship Id="rId18" Type="http://schemas.openxmlformats.org/officeDocument/2006/relationships/slideLayout" Target="../slideLayouts/slideLayout1215.xml"/><Relationship Id="rId17" Type="http://schemas.openxmlformats.org/officeDocument/2006/relationships/slideLayout" Target="../slideLayouts/slideLayout1214.xml"/><Relationship Id="rId16" Type="http://schemas.openxmlformats.org/officeDocument/2006/relationships/slideLayout" Target="../slideLayouts/slideLayout1213.xml"/><Relationship Id="rId15" Type="http://schemas.openxmlformats.org/officeDocument/2006/relationships/slideLayout" Target="../slideLayouts/slideLayout1212.xml"/><Relationship Id="rId14" Type="http://schemas.openxmlformats.org/officeDocument/2006/relationships/slideLayout" Target="../slideLayouts/slideLayout1211.xml"/><Relationship Id="rId13" Type="http://schemas.openxmlformats.org/officeDocument/2006/relationships/slideLayout" Target="../slideLayouts/slideLayout1210.xml"/><Relationship Id="rId12" Type="http://schemas.openxmlformats.org/officeDocument/2006/relationships/slideLayout" Target="../slideLayouts/slideLayout1209.xml"/><Relationship Id="rId11" Type="http://schemas.openxmlformats.org/officeDocument/2006/relationships/slideLayout" Target="../slideLayouts/slideLayout1208.xml"/><Relationship Id="rId10" Type="http://schemas.openxmlformats.org/officeDocument/2006/relationships/slideLayout" Target="../slideLayouts/slideLayout1207.xml"/><Relationship Id="rId1" Type="http://schemas.openxmlformats.org/officeDocument/2006/relationships/slideLayout" Target="../slideLayouts/slideLayout1198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4.xml"/><Relationship Id="rId8" Type="http://schemas.openxmlformats.org/officeDocument/2006/relationships/slideLayout" Target="../slideLayouts/slideLayout1223.xml"/><Relationship Id="rId7" Type="http://schemas.openxmlformats.org/officeDocument/2006/relationships/slideLayout" Target="../slideLayouts/slideLayout1222.xml"/><Relationship Id="rId6" Type="http://schemas.openxmlformats.org/officeDocument/2006/relationships/slideLayout" Target="../slideLayouts/slideLayout1221.xml"/><Relationship Id="rId5" Type="http://schemas.openxmlformats.org/officeDocument/2006/relationships/slideLayout" Target="../slideLayouts/slideLayout1220.xml"/><Relationship Id="rId4" Type="http://schemas.openxmlformats.org/officeDocument/2006/relationships/slideLayout" Target="../slideLayouts/slideLayout1219.xml"/><Relationship Id="rId3" Type="http://schemas.openxmlformats.org/officeDocument/2006/relationships/slideLayout" Target="../slideLayouts/slideLayout1218.xml"/><Relationship Id="rId2" Type="http://schemas.openxmlformats.org/officeDocument/2006/relationships/slideLayout" Target="../slideLayouts/slideLayout1217.xml"/><Relationship Id="rId19" Type="http://schemas.openxmlformats.org/officeDocument/2006/relationships/theme" Target="../theme/theme71.xml"/><Relationship Id="rId18" Type="http://schemas.openxmlformats.org/officeDocument/2006/relationships/slideLayout" Target="../slideLayouts/slideLayout1233.xml"/><Relationship Id="rId17" Type="http://schemas.openxmlformats.org/officeDocument/2006/relationships/slideLayout" Target="../slideLayouts/slideLayout1232.xml"/><Relationship Id="rId16" Type="http://schemas.openxmlformats.org/officeDocument/2006/relationships/slideLayout" Target="../slideLayouts/slideLayout1231.xml"/><Relationship Id="rId15" Type="http://schemas.openxmlformats.org/officeDocument/2006/relationships/slideLayout" Target="../slideLayouts/slideLayout1230.xml"/><Relationship Id="rId14" Type="http://schemas.openxmlformats.org/officeDocument/2006/relationships/slideLayout" Target="../slideLayouts/slideLayout1229.xml"/><Relationship Id="rId13" Type="http://schemas.openxmlformats.org/officeDocument/2006/relationships/slideLayout" Target="../slideLayouts/slideLayout1228.xml"/><Relationship Id="rId12" Type="http://schemas.openxmlformats.org/officeDocument/2006/relationships/slideLayout" Target="../slideLayouts/slideLayout1227.xml"/><Relationship Id="rId11" Type="http://schemas.openxmlformats.org/officeDocument/2006/relationships/slideLayout" Target="../slideLayouts/slideLayout1226.xml"/><Relationship Id="rId10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16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2.xml"/><Relationship Id="rId8" Type="http://schemas.openxmlformats.org/officeDocument/2006/relationships/slideLayout" Target="../slideLayouts/slideLayout1241.xml"/><Relationship Id="rId7" Type="http://schemas.openxmlformats.org/officeDocument/2006/relationships/slideLayout" Target="../slideLayouts/slideLayout1240.xml"/><Relationship Id="rId6" Type="http://schemas.openxmlformats.org/officeDocument/2006/relationships/slideLayout" Target="../slideLayouts/slideLayout1239.xml"/><Relationship Id="rId5" Type="http://schemas.openxmlformats.org/officeDocument/2006/relationships/slideLayout" Target="../slideLayouts/slideLayout1238.xml"/><Relationship Id="rId4" Type="http://schemas.openxmlformats.org/officeDocument/2006/relationships/slideLayout" Target="../slideLayouts/slideLayout1237.xml"/><Relationship Id="rId3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35.xml"/><Relationship Id="rId19" Type="http://schemas.openxmlformats.org/officeDocument/2006/relationships/theme" Target="../theme/theme72.xml"/><Relationship Id="rId18" Type="http://schemas.openxmlformats.org/officeDocument/2006/relationships/slideLayout" Target="../slideLayouts/slideLayout1251.xml"/><Relationship Id="rId17" Type="http://schemas.openxmlformats.org/officeDocument/2006/relationships/slideLayout" Target="../slideLayouts/slideLayout1250.xml"/><Relationship Id="rId16" Type="http://schemas.openxmlformats.org/officeDocument/2006/relationships/slideLayout" Target="../slideLayouts/slideLayout1249.xml"/><Relationship Id="rId15" Type="http://schemas.openxmlformats.org/officeDocument/2006/relationships/slideLayout" Target="../slideLayouts/slideLayout1248.xml"/><Relationship Id="rId14" Type="http://schemas.openxmlformats.org/officeDocument/2006/relationships/slideLayout" Target="../slideLayouts/slideLayout1247.xml"/><Relationship Id="rId13" Type="http://schemas.openxmlformats.org/officeDocument/2006/relationships/slideLayout" Target="../slideLayouts/slideLayout1246.xml"/><Relationship Id="rId12" Type="http://schemas.openxmlformats.org/officeDocument/2006/relationships/slideLayout" Target="../slideLayouts/slideLayout1245.xml"/><Relationship Id="rId11" Type="http://schemas.openxmlformats.org/officeDocument/2006/relationships/slideLayout" Target="../slideLayouts/slideLayout1244.xml"/><Relationship Id="rId10" Type="http://schemas.openxmlformats.org/officeDocument/2006/relationships/slideLayout" Target="../slideLayouts/slideLayout1243.xml"/><Relationship Id="rId1" Type="http://schemas.openxmlformats.org/officeDocument/2006/relationships/slideLayout" Target="../slideLayouts/slideLayout1234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0.xml"/><Relationship Id="rId8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58.xml"/><Relationship Id="rId6" Type="http://schemas.openxmlformats.org/officeDocument/2006/relationships/slideLayout" Target="../slideLayouts/slideLayout1257.xml"/><Relationship Id="rId5" Type="http://schemas.openxmlformats.org/officeDocument/2006/relationships/slideLayout" Target="../slideLayouts/slideLayout1256.xml"/><Relationship Id="rId4" Type="http://schemas.openxmlformats.org/officeDocument/2006/relationships/slideLayout" Target="../slideLayouts/slideLayout1255.xml"/><Relationship Id="rId3" Type="http://schemas.openxmlformats.org/officeDocument/2006/relationships/slideLayout" Target="../slideLayouts/slideLayout1254.xml"/><Relationship Id="rId2" Type="http://schemas.openxmlformats.org/officeDocument/2006/relationships/slideLayout" Target="../slideLayouts/slideLayout1253.xml"/><Relationship Id="rId19" Type="http://schemas.openxmlformats.org/officeDocument/2006/relationships/theme" Target="../theme/theme73.xml"/><Relationship Id="rId18" Type="http://schemas.openxmlformats.org/officeDocument/2006/relationships/slideLayout" Target="../slideLayouts/slideLayout1269.xml"/><Relationship Id="rId17" Type="http://schemas.openxmlformats.org/officeDocument/2006/relationships/slideLayout" Target="../slideLayouts/slideLayout1268.xml"/><Relationship Id="rId16" Type="http://schemas.openxmlformats.org/officeDocument/2006/relationships/slideLayout" Target="../slideLayouts/slideLayout1267.xml"/><Relationship Id="rId15" Type="http://schemas.openxmlformats.org/officeDocument/2006/relationships/slideLayout" Target="../slideLayouts/slideLayout1266.xml"/><Relationship Id="rId14" Type="http://schemas.openxmlformats.org/officeDocument/2006/relationships/slideLayout" Target="../slideLayouts/slideLayout1265.xml"/><Relationship Id="rId13" Type="http://schemas.openxmlformats.org/officeDocument/2006/relationships/slideLayout" Target="../slideLayouts/slideLayout1264.xml"/><Relationship Id="rId12" Type="http://schemas.openxmlformats.org/officeDocument/2006/relationships/slideLayout" Target="../slideLayouts/slideLayout1263.xml"/><Relationship Id="rId11" Type="http://schemas.openxmlformats.org/officeDocument/2006/relationships/slideLayout" Target="../slideLayouts/slideLayout1262.xml"/><Relationship Id="rId10" Type="http://schemas.openxmlformats.org/officeDocument/2006/relationships/slideLayout" Target="../slideLayouts/slideLayout1261.xml"/><Relationship Id="rId1" Type="http://schemas.openxmlformats.org/officeDocument/2006/relationships/slideLayout" Target="../slideLayouts/slideLayout1252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8.xml"/><Relationship Id="rId8" Type="http://schemas.openxmlformats.org/officeDocument/2006/relationships/slideLayout" Target="../slideLayouts/slideLayout1277.xml"/><Relationship Id="rId7" Type="http://schemas.openxmlformats.org/officeDocument/2006/relationships/slideLayout" Target="../slideLayouts/slideLayout1276.xml"/><Relationship Id="rId6" Type="http://schemas.openxmlformats.org/officeDocument/2006/relationships/slideLayout" Target="../slideLayouts/slideLayout1275.xml"/><Relationship Id="rId5" Type="http://schemas.openxmlformats.org/officeDocument/2006/relationships/slideLayout" Target="../slideLayouts/slideLayout1274.xml"/><Relationship Id="rId4" Type="http://schemas.openxmlformats.org/officeDocument/2006/relationships/slideLayout" Target="../slideLayouts/slideLayout1273.xml"/><Relationship Id="rId3" Type="http://schemas.openxmlformats.org/officeDocument/2006/relationships/slideLayout" Target="../slideLayouts/slideLayout1272.xml"/><Relationship Id="rId2" Type="http://schemas.openxmlformats.org/officeDocument/2006/relationships/slideLayout" Target="../slideLayouts/slideLayout1271.xml"/><Relationship Id="rId19" Type="http://schemas.openxmlformats.org/officeDocument/2006/relationships/theme" Target="../theme/theme74.xml"/><Relationship Id="rId18" Type="http://schemas.openxmlformats.org/officeDocument/2006/relationships/slideLayout" Target="../slideLayouts/slideLayout1287.xml"/><Relationship Id="rId17" Type="http://schemas.openxmlformats.org/officeDocument/2006/relationships/slideLayout" Target="../slideLayouts/slideLayout1286.xml"/><Relationship Id="rId16" Type="http://schemas.openxmlformats.org/officeDocument/2006/relationships/slideLayout" Target="../slideLayouts/slideLayout1285.xml"/><Relationship Id="rId15" Type="http://schemas.openxmlformats.org/officeDocument/2006/relationships/slideLayout" Target="../slideLayouts/slideLayout1284.xml"/><Relationship Id="rId14" Type="http://schemas.openxmlformats.org/officeDocument/2006/relationships/slideLayout" Target="../slideLayouts/slideLayout1283.xml"/><Relationship Id="rId13" Type="http://schemas.openxmlformats.org/officeDocument/2006/relationships/slideLayout" Target="../slideLayouts/slideLayout1282.xml"/><Relationship Id="rId12" Type="http://schemas.openxmlformats.org/officeDocument/2006/relationships/slideLayout" Target="../slideLayouts/slideLayout1281.xml"/><Relationship Id="rId11" Type="http://schemas.openxmlformats.org/officeDocument/2006/relationships/slideLayout" Target="../slideLayouts/slideLayout1280.xml"/><Relationship Id="rId10" Type="http://schemas.openxmlformats.org/officeDocument/2006/relationships/slideLayout" Target="../slideLayouts/slideLayout1279.xml"/><Relationship Id="rId1" Type="http://schemas.openxmlformats.org/officeDocument/2006/relationships/slideLayout" Target="../slideLayouts/slideLayout1270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6.xml"/><Relationship Id="rId8" Type="http://schemas.openxmlformats.org/officeDocument/2006/relationships/slideLayout" Target="../slideLayouts/slideLayout1295.xml"/><Relationship Id="rId7" Type="http://schemas.openxmlformats.org/officeDocument/2006/relationships/slideLayout" Target="../slideLayouts/slideLayout1294.xml"/><Relationship Id="rId6" Type="http://schemas.openxmlformats.org/officeDocument/2006/relationships/slideLayout" Target="../slideLayouts/slideLayout1293.xml"/><Relationship Id="rId5" Type="http://schemas.openxmlformats.org/officeDocument/2006/relationships/slideLayout" Target="../slideLayouts/slideLayout1292.xml"/><Relationship Id="rId4" Type="http://schemas.openxmlformats.org/officeDocument/2006/relationships/slideLayout" Target="../slideLayouts/slideLayout1291.xml"/><Relationship Id="rId3" Type="http://schemas.openxmlformats.org/officeDocument/2006/relationships/slideLayout" Target="../slideLayouts/slideLayout1290.xml"/><Relationship Id="rId2" Type="http://schemas.openxmlformats.org/officeDocument/2006/relationships/slideLayout" Target="../slideLayouts/slideLayout1289.xml"/><Relationship Id="rId19" Type="http://schemas.openxmlformats.org/officeDocument/2006/relationships/theme" Target="../theme/theme75.xml"/><Relationship Id="rId18" Type="http://schemas.openxmlformats.org/officeDocument/2006/relationships/slideLayout" Target="../slideLayouts/slideLayout1305.xml"/><Relationship Id="rId17" Type="http://schemas.openxmlformats.org/officeDocument/2006/relationships/slideLayout" Target="../slideLayouts/slideLayout1304.xml"/><Relationship Id="rId16" Type="http://schemas.openxmlformats.org/officeDocument/2006/relationships/slideLayout" Target="../slideLayouts/slideLayout1303.xml"/><Relationship Id="rId15" Type="http://schemas.openxmlformats.org/officeDocument/2006/relationships/slideLayout" Target="../slideLayouts/slideLayout1302.xml"/><Relationship Id="rId14" Type="http://schemas.openxmlformats.org/officeDocument/2006/relationships/slideLayout" Target="../slideLayouts/slideLayout1301.xml"/><Relationship Id="rId13" Type="http://schemas.openxmlformats.org/officeDocument/2006/relationships/slideLayout" Target="../slideLayouts/slideLayout1300.xml"/><Relationship Id="rId12" Type="http://schemas.openxmlformats.org/officeDocument/2006/relationships/slideLayout" Target="../slideLayouts/slideLayout1299.xml"/><Relationship Id="rId11" Type="http://schemas.openxmlformats.org/officeDocument/2006/relationships/slideLayout" Target="../slideLayouts/slideLayout1298.xml"/><Relationship Id="rId10" Type="http://schemas.openxmlformats.org/officeDocument/2006/relationships/slideLayout" Target="../slideLayouts/slideLayout1297.xml"/><Relationship Id="rId1" Type="http://schemas.openxmlformats.org/officeDocument/2006/relationships/slideLayout" Target="../slideLayouts/slideLayout1288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4.xml"/><Relationship Id="rId8" Type="http://schemas.openxmlformats.org/officeDocument/2006/relationships/slideLayout" Target="../slideLayouts/slideLayout1313.xml"/><Relationship Id="rId7" Type="http://schemas.openxmlformats.org/officeDocument/2006/relationships/slideLayout" Target="../slideLayouts/slideLayout1312.xml"/><Relationship Id="rId6" Type="http://schemas.openxmlformats.org/officeDocument/2006/relationships/slideLayout" Target="../slideLayouts/slideLayout1311.xml"/><Relationship Id="rId5" Type="http://schemas.openxmlformats.org/officeDocument/2006/relationships/slideLayout" Target="../slideLayouts/slideLayout1310.xml"/><Relationship Id="rId4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8.xml"/><Relationship Id="rId2" Type="http://schemas.openxmlformats.org/officeDocument/2006/relationships/slideLayout" Target="../slideLayouts/slideLayout1307.xml"/><Relationship Id="rId19" Type="http://schemas.openxmlformats.org/officeDocument/2006/relationships/theme" Target="../theme/theme76.xml"/><Relationship Id="rId18" Type="http://schemas.openxmlformats.org/officeDocument/2006/relationships/slideLayout" Target="../slideLayouts/slideLayout1323.xml"/><Relationship Id="rId17" Type="http://schemas.openxmlformats.org/officeDocument/2006/relationships/slideLayout" Target="../slideLayouts/slideLayout1322.xml"/><Relationship Id="rId16" Type="http://schemas.openxmlformats.org/officeDocument/2006/relationships/slideLayout" Target="../slideLayouts/slideLayout1321.xml"/><Relationship Id="rId15" Type="http://schemas.openxmlformats.org/officeDocument/2006/relationships/slideLayout" Target="../slideLayouts/slideLayout1320.xml"/><Relationship Id="rId14" Type="http://schemas.openxmlformats.org/officeDocument/2006/relationships/slideLayout" Target="../slideLayouts/slideLayout1319.xml"/><Relationship Id="rId13" Type="http://schemas.openxmlformats.org/officeDocument/2006/relationships/slideLayout" Target="../slideLayouts/slideLayout1318.xml"/><Relationship Id="rId12" Type="http://schemas.openxmlformats.org/officeDocument/2006/relationships/slideLayout" Target="../slideLayouts/slideLayout1317.xml"/><Relationship Id="rId11" Type="http://schemas.openxmlformats.org/officeDocument/2006/relationships/slideLayout" Target="../slideLayouts/slideLayout1316.xml"/><Relationship Id="rId10" Type="http://schemas.openxmlformats.org/officeDocument/2006/relationships/slideLayout" Target="../slideLayouts/slideLayout1315.xml"/><Relationship Id="rId1" Type="http://schemas.openxmlformats.org/officeDocument/2006/relationships/slideLayout" Target="../slideLayouts/slideLayout1306.xml"/></Relationships>
</file>

<file path=ppt/slideMasters/_rels/slideMaster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32.xml"/><Relationship Id="rId8" Type="http://schemas.openxmlformats.org/officeDocument/2006/relationships/slideLayout" Target="../slideLayouts/slideLayout1331.xml"/><Relationship Id="rId7" Type="http://schemas.openxmlformats.org/officeDocument/2006/relationships/slideLayout" Target="../slideLayouts/slideLayout1330.xml"/><Relationship Id="rId6" Type="http://schemas.openxmlformats.org/officeDocument/2006/relationships/slideLayout" Target="../slideLayouts/slideLayout1329.xml"/><Relationship Id="rId5" Type="http://schemas.openxmlformats.org/officeDocument/2006/relationships/slideLayout" Target="../slideLayouts/slideLayout1328.xml"/><Relationship Id="rId4" Type="http://schemas.openxmlformats.org/officeDocument/2006/relationships/slideLayout" Target="../slideLayouts/slideLayout1327.xml"/><Relationship Id="rId3" Type="http://schemas.openxmlformats.org/officeDocument/2006/relationships/slideLayout" Target="../slideLayouts/slideLayout1326.xml"/><Relationship Id="rId2" Type="http://schemas.openxmlformats.org/officeDocument/2006/relationships/slideLayout" Target="../slideLayouts/slideLayout1325.xml"/><Relationship Id="rId19" Type="http://schemas.openxmlformats.org/officeDocument/2006/relationships/theme" Target="../theme/theme77.xml"/><Relationship Id="rId18" Type="http://schemas.openxmlformats.org/officeDocument/2006/relationships/slideLayout" Target="../slideLayouts/slideLayout1341.xml"/><Relationship Id="rId17" Type="http://schemas.openxmlformats.org/officeDocument/2006/relationships/slideLayout" Target="../slideLayouts/slideLayout1340.xml"/><Relationship Id="rId16" Type="http://schemas.openxmlformats.org/officeDocument/2006/relationships/slideLayout" Target="../slideLayouts/slideLayout1339.xml"/><Relationship Id="rId15" Type="http://schemas.openxmlformats.org/officeDocument/2006/relationships/slideLayout" Target="../slideLayouts/slideLayout1338.xml"/><Relationship Id="rId14" Type="http://schemas.openxmlformats.org/officeDocument/2006/relationships/slideLayout" Target="../slideLayouts/slideLayout1337.xml"/><Relationship Id="rId13" Type="http://schemas.openxmlformats.org/officeDocument/2006/relationships/slideLayout" Target="../slideLayouts/slideLayout1336.xml"/><Relationship Id="rId12" Type="http://schemas.openxmlformats.org/officeDocument/2006/relationships/slideLayout" Target="../slideLayouts/slideLayout1335.xml"/><Relationship Id="rId11" Type="http://schemas.openxmlformats.org/officeDocument/2006/relationships/slideLayout" Target="../slideLayouts/slideLayout1334.xml"/><Relationship Id="rId10" Type="http://schemas.openxmlformats.org/officeDocument/2006/relationships/slideLayout" Target="../slideLayouts/slideLayout1333.xml"/><Relationship Id="rId1" Type="http://schemas.openxmlformats.org/officeDocument/2006/relationships/slideLayout" Target="../slideLayouts/slideLayout1324.xml"/></Relationships>
</file>

<file path=ppt/slideMasters/_rels/slideMaster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0.xml"/><Relationship Id="rId8" Type="http://schemas.openxmlformats.org/officeDocument/2006/relationships/slideLayout" Target="../slideLayouts/slideLayout1349.xml"/><Relationship Id="rId7" Type="http://schemas.openxmlformats.org/officeDocument/2006/relationships/slideLayout" Target="../slideLayouts/slideLayout1348.xml"/><Relationship Id="rId6" Type="http://schemas.openxmlformats.org/officeDocument/2006/relationships/slideLayout" Target="../slideLayouts/slideLayout1347.xml"/><Relationship Id="rId5" Type="http://schemas.openxmlformats.org/officeDocument/2006/relationships/slideLayout" Target="../slideLayouts/slideLayout1346.xml"/><Relationship Id="rId4" Type="http://schemas.openxmlformats.org/officeDocument/2006/relationships/slideLayout" Target="../slideLayouts/slideLayout1345.xml"/><Relationship Id="rId3" Type="http://schemas.openxmlformats.org/officeDocument/2006/relationships/slideLayout" Target="../slideLayouts/slideLayout1344.xml"/><Relationship Id="rId2" Type="http://schemas.openxmlformats.org/officeDocument/2006/relationships/slideLayout" Target="../slideLayouts/slideLayout1343.xml"/><Relationship Id="rId19" Type="http://schemas.openxmlformats.org/officeDocument/2006/relationships/theme" Target="../theme/theme78.xml"/><Relationship Id="rId18" Type="http://schemas.openxmlformats.org/officeDocument/2006/relationships/slideLayout" Target="../slideLayouts/slideLayout1359.xml"/><Relationship Id="rId17" Type="http://schemas.openxmlformats.org/officeDocument/2006/relationships/slideLayout" Target="../slideLayouts/slideLayout1358.xml"/><Relationship Id="rId16" Type="http://schemas.openxmlformats.org/officeDocument/2006/relationships/slideLayout" Target="../slideLayouts/slideLayout1357.xml"/><Relationship Id="rId15" Type="http://schemas.openxmlformats.org/officeDocument/2006/relationships/slideLayout" Target="../slideLayouts/slideLayout1356.xml"/><Relationship Id="rId14" Type="http://schemas.openxmlformats.org/officeDocument/2006/relationships/slideLayout" Target="../slideLayouts/slideLayout1355.xml"/><Relationship Id="rId13" Type="http://schemas.openxmlformats.org/officeDocument/2006/relationships/slideLayout" Target="../slideLayouts/slideLayout1354.xml"/><Relationship Id="rId12" Type="http://schemas.openxmlformats.org/officeDocument/2006/relationships/slideLayout" Target="../slideLayouts/slideLayout1353.xml"/><Relationship Id="rId11" Type="http://schemas.openxmlformats.org/officeDocument/2006/relationships/slideLayout" Target="../slideLayouts/slideLayout1352.xml"/><Relationship Id="rId10" Type="http://schemas.openxmlformats.org/officeDocument/2006/relationships/slideLayout" Target="../slideLayouts/slideLayout1351.xml"/><Relationship Id="rId1" Type="http://schemas.openxmlformats.org/officeDocument/2006/relationships/slideLayout" Target="../slideLayouts/slideLayout1342.xml"/></Relationships>
</file>

<file path=ppt/slideMasters/_rels/slideMaster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68.xml"/><Relationship Id="rId8" Type="http://schemas.openxmlformats.org/officeDocument/2006/relationships/slideLayout" Target="../slideLayouts/slideLayout1367.xml"/><Relationship Id="rId7" Type="http://schemas.openxmlformats.org/officeDocument/2006/relationships/slideLayout" Target="../slideLayouts/slideLayout1366.xml"/><Relationship Id="rId6" Type="http://schemas.openxmlformats.org/officeDocument/2006/relationships/slideLayout" Target="../slideLayouts/slideLayout1365.xml"/><Relationship Id="rId5" Type="http://schemas.openxmlformats.org/officeDocument/2006/relationships/slideLayout" Target="../slideLayouts/slideLayout1364.xml"/><Relationship Id="rId4" Type="http://schemas.openxmlformats.org/officeDocument/2006/relationships/slideLayout" Target="../slideLayouts/slideLayout1363.xml"/><Relationship Id="rId3" Type="http://schemas.openxmlformats.org/officeDocument/2006/relationships/slideLayout" Target="../slideLayouts/slideLayout1362.xml"/><Relationship Id="rId2" Type="http://schemas.openxmlformats.org/officeDocument/2006/relationships/slideLayout" Target="../slideLayouts/slideLayout1361.xml"/><Relationship Id="rId19" Type="http://schemas.openxmlformats.org/officeDocument/2006/relationships/theme" Target="../theme/theme79.xml"/><Relationship Id="rId18" Type="http://schemas.openxmlformats.org/officeDocument/2006/relationships/slideLayout" Target="../slideLayouts/slideLayout1377.xml"/><Relationship Id="rId17" Type="http://schemas.openxmlformats.org/officeDocument/2006/relationships/slideLayout" Target="../slideLayouts/slideLayout1376.xml"/><Relationship Id="rId16" Type="http://schemas.openxmlformats.org/officeDocument/2006/relationships/slideLayout" Target="../slideLayouts/slideLayout1375.xml"/><Relationship Id="rId15" Type="http://schemas.openxmlformats.org/officeDocument/2006/relationships/slideLayout" Target="../slideLayouts/slideLayout1374.xml"/><Relationship Id="rId14" Type="http://schemas.openxmlformats.org/officeDocument/2006/relationships/slideLayout" Target="../slideLayouts/slideLayout1373.xml"/><Relationship Id="rId13" Type="http://schemas.openxmlformats.org/officeDocument/2006/relationships/slideLayout" Target="../slideLayouts/slideLayout1372.xml"/><Relationship Id="rId12" Type="http://schemas.openxmlformats.org/officeDocument/2006/relationships/slideLayout" Target="../slideLayouts/slideLayout1371.xml"/><Relationship Id="rId11" Type="http://schemas.openxmlformats.org/officeDocument/2006/relationships/slideLayout" Target="../slideLayouts/slideLayout1370.xml"/><Relationship Id="rId10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86.xml"/><Relationship Id="rId8" Type="http://schemas.openxmlformats.org/officeDocument/2006/relationships/slideLayout" Target="../slideLayouts/slideLayout1385.xml"/><Relationship Id="rId7" Type="http://schemas.openxmlformats.org/officeDocument/2006/relationships/slideLayout" Target="../slideLayouts/slideLayout1384.xml"/><Relationship Id="rId6" Type="http://schemas.openxmlformats.org/officeDocument/2006/relationships/slideLayout" Target="../slideLayouts/slideLayout1383.xml"/><Relationship Id="rId5" Type="http://schemas.openxmlformats.org/officeDocument/2006/relationships/slideLayout" Target="../slideLayouts/slideLayout1382.xml"/><Relationship Id="rId4" Type="http://schemas.openxmlformats.org/officeDocument/2006/relationships/slideLayout" Target="../slideLayouts/slideLayout1381.xml"/><Relationship Id="rId3" Type="http://schemas.openxmlformats.org/officeDocument/2006/relationships/slideLayout" Target="../slideLayouts/slideLayout1380.xml"/><Relationship Id="rId2" Type="http://schemas.openxmlformats.org/officeDocument/2006/relationships/slideLayout" Target="../slideLayouts/slideLayout1379.xml"/><Relationship Id="rId19" Type="http://schemas.openxmlformats.org/officeDocument/2006/relationships/theme" Target="../theme/theme80.xml"/><Relationship Id="rId18" Type="http://schemas.openxmlformats.org/officeDocument/2006/relationships/slideLayout" Target="../slideLayouts/slideLayout1395.xml"/><Relationship Id="rId17" Type="http://schemas.openxmlformats.org/officeDocument/2006/relationships/slideLayout" Target="../slideLayouts/slideLayout1394.xml"/><Relationship Id="rId16" Type="http://schemas.openxmlformats.org/officeDocument/2006/relationships/slideLayout" Target="../slideLayouts/slideLayout1393.xml"/><Relationship Id="rId15" Type="http://schemas.openxmlformats.org/officeDocument/2006/relationships/slideLayout" Target="../slideLayouts/slideLayout1392.xml"/><Relationship Id="rId14" Type="http://schemas.openxmlformats.org/officeDocument/2006/relationships/slideLayout" Target="../slideLayouts/slideLayout1391.xml"/><Relationship Id="rId13" Type="http://schemas.openxmlformats.org/officeDocument/2006/relationships/slideLayout" Target="../slideLayouts/slideLayout1390.xml"/><Relationship Id="rId12" Type="http://schemas.openxmlformats.org/officeDocument/2006/relationships/slideLayout" Target="../slideLayouts/slideLayout1389.xml"/><Relationship Id="rId11" Type="http://schemas.openxmlformats.org/officeDocument/2006/relationships/slideLayout" Target="../slideLayouts/slideLayout1388.xml"/><Relationship Id="rId10" Type="http://schemas.openxmlformats.org/officeDocument/2006/relationships/slideLayout" Target="../slideLayouts/slideLayout1387.xml"/><Relationship Id="rId1" Type="http://schemas.openxmlformats.org/officeDocument/2006/relationships/slideLayout" Target="../slideLayouts/slideLayout1378.xml"/></Relationships>
</file>

<file path=ppt/slideMasters/_rels/slideMaster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4.xml"/><Relationship Id="rId8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2.xml"/><Relationship Id="rId6" Type="http://schemas.openxmlformats.org/officeDocument/2006/relationships/slideLayout" Target="../slideLayouts/slideLayout1401.xml"/><Relationship Id="rId5" Type="http://schemas.openxmlformats.org/officeDocument/2006/relationships/slideLayout" Target="../slideLayouts/slideLayout1400.xml"/><Relationship Id="rId4" Type="http://schemas.openxmlformats.org/officeDocument/2006/relationships/slideLayout" Target="../slideLayouts/slideLayout1399.xml"/><Relationship Id="rId3" Type="http://schemas.openxmlformats.org/officeDocument/2006/relationships/slideLayout" Target="../slideLayouts/slideLayout1398.xml"/><Relationship Id="rId2" Type="http://schemas.openxmlformats.org/officeDocument/2006/relationships/slideLayout" Target="../slideLayouts/slideLayout1397.xml"/><Relationship Id="rId19" Type="http://schemas.openxmlformats.org/officeDocument/2006/relationships/theme" Target="../theme/theme81.xml"/><Relationship Id="rId18" Type="http://schemas.openxmlformats.org/officeDocument/2006/relationships/slideLayout" Target="../slideLayouts/slideLayout1413.xml"/><Relationship Id="rId17" Type="http://schemas.openxmlformats.org/officeDocument/2006/relationships/slideLayout" Target="../slideLayouts/slideLayout1412.xml"/><Relationship Id="rId16" Type="http://schemas.openxmlformats.org/officeDocument/2006/relationships/slideLayout" Target="../slideLayouts/slideLayout1411.xml"/><Relationship Id="rId15" Type="http://schemas.openxmlformats.org/officeDocument/2006/relationships/slideLayout" Target="../slideLayouts/slideLayout1410.xml"/><Relationship Id="rId14" Type="http://schemas.openxmlformats.org/officeDocument/2006/relationships/slideLayout" Target="../slideLayouts/slideLayout1409.xml"/><Relationship Id="rId13" Type="http://schemas.openxmlformats.org/officeDocument/2006/relationships/slideLayout" Target="../slideLayouts/slideLayout1408.xml"/><Relationship Id="rId12" Type="http://schemas.openxmlformats.org/officeDocument/2006/relationships/slideLayout" Target="../slideLayouts/slideLayout1407.xml"/><Relationship Id="rId11" Type="http://schemas.openxmlformats.org/officeDocument/2006/relationships/slideLayout" Target="../slideLayouts/slideLayout1406.xml"/><Relationship Id="rId10" Type="http://schemas.openxmlformats.org/officeDocument/2006/relationships/slideLayout" Target="../slideLayouts/slideLayout1405.xml"/><Relationship Id="rId1" Type="http://schemas.openxmlformats.org/officeDocument/2006/relationships/slideLayout" Target="../slideLayouts/slideLayout1396.xml"/></Relationships>
</file>

<file path=ppt/slideMasters/_rels/slideMaster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2.xml"/><Relationship Id="rId8" Type="http://schemas.openxmlformats.org/officeDocument/2006/relationships/slideLayout" Target="../slideLayouts/slideLayout1421.xml"/><Relationship Id="rId7" Type="http://schemas.openxmlformats.org/officeDocument/2006/relationships/slideLayout" Target="../slideLayouts/slideLayout1420.xml"/><Relationship Id="rId6" Type="http://schemas.openxmlformats.org/officeDocument/2006/relationships/slideLayout" Target="../slideLayouts/slideLayout1419.xml"/><Relationship Id="rId5" Type="http://schemas.openxmlformats.org/officeDocument/2006/relationships/slideLayout" Target="../slideLayouts/slideLayout1418.xml"/><Relationship Id="rId4" Type="http://schemas.openxmlformats.org/officeDocument/2006/relationships/slideLayout" Target="../slideLayouts/slideLayout1417.xml"/><Relationship Id="rId3" Type="http://schemas.openxmlformats.org/officeDocument/2006/relationships/slideLayout" Target="../slideLayouts/slideLayout1416.xml"/><Relationship Id="rId2" Type="http://schemas.openxmlformats.org/officeDocument/2006/relationships/slideLayout" Target="../slideLayouts/slideLayout1415.xml"/><Relationship Id="rId19" Type="http://schemas.openxmlformats.org/officeDocument/2006/relationships/theme" Target="../theme/theme82.xml"/><Relationship Id="rId18" Type="http://schemas.openxmlformats.org/officeDocument/2006/relationships/slideLayout" Target="../slideLayouts/slideLayout1431.xml"/><Relationship Id="rId17" Type="http://schemas.openxmlformats.org/officeDocument/2006/relationships/slideLayout" Target="../slideLayouts/slideLayout1430.xml"/><Relationship Id="rId16" Type="http://schemas.openxmlformats.org/officeDocument/2006/relationships/slideLayout" Target="../slideLayouts/slideLayout1429.xml"/><Relationship Id="rId15" Type="http://schemas.openxmlformats.org/officeDocument/2006/relationships/slideLayout" Target="../slideLayouts/slideLayout1428.xml"/><Relationship Id="rId14" Type="http://schemas.openxmlformats.org/officeDocument/2006/relationships/slideLayout" Target="../slideLayouts/slideLayout1427.xml"/><Relationship Id="rId13" Type="http://schemas.openxmlformats.org/officeDocument/2006/relationships/slideLayout" Target="../slideLayouts/slideLayout1426.xml"/><Relationship Id="rId12" Type="http://schemas.openxmlformats.org/officeDocument/2006/relationships/slideLayout" Target="../slideLayouts/slideLayout1425.xml"/><Relationship Id="rId11" Type="http://schemas.openxmlformats.org/officeDocument/2006/relationships/slideLayout" Target="../slideLayouts/slideLayout1424.xml"/><Relationship Id="rId10" Type="http://schemas.openxmlformats.org/officeDocument/2006/relationships/slideLayout" Target="../slideLayouts/slideLayout1423.xml"/><Relationship Id="rId1" Type="http://schemas.openxmlformats.org/officeDocument/2006/relationships/slideLayout" Target="../slideLayouts/slideLayout1414.xml"/></Relationships>
</file>

<file path=ppt/slideMasters/_rels/slideMaster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0.xml"/><Relationship Id="rId8" Type="http://schemas.openxmlformats.org/officeDocument/2006/relationships/slideLayout" Target="../slideLayouts/slideLayout1439.xml"/><Relationship Id="rId7" Type="http://schemas.openxmlformats.org/officeDocument/2006/relationships/slideLayout" Target="../slideLayouts/slideLayout1438.xml"/><Relationship Id="rId6" Type="http://schemas.openxmlformats.org/officeDocument/2006/relationships/slideLayout" Target="../slideLayouts/slideLayout1437.xml"/><Relationship Id="rId5" Type="http://schemas.openxmlformats.org/officeDocument/2006/relationships/slideLayout" Target="../slideLayouts/slideLayout1436.xml"/><Relationship Id="rId4" Type="http://schemas.openxmlformats.org/officeDocument/2006/relationships/slideLayout" Target="../slideLayouts/slideLayout1435.xml"/><Relationship Id="rId3" Type="http://schemas.openxmlformats.org/officeDocument/2006/relationships/slideLayout" Target="../slideLayouts/slideLayout1434.xml"/><Relationship Id="rId2" Type="http://schemas.openxmlformats.org/officeDocument/2006/relationships/slideLayout" Target="../slideLayouts/slideLayout1433.xml"/><Relationship Id="rId19" Type="http://schemas.openxmlformats.org/officeDocument/2006/relationships/theme" Target="../theme/theme83.xml"/><Relationship Id="rId18" Type="http://schemas.openxmlformats.org/officeDocument/2006/relationships/slideLayout" Target="../slideLayouts/slideLayout1449.xml"/><Relationship Id="rId17" Type="http://schemas.openxmlformats.org/officeDocument/2006/relationships/slideLayout" Target="../slideLayouts/slideLayout1448.xml"/><Relationship Id="rId16" Type="http://schemas.openxmlformats.org/officeDocument/2006/relationships/slideLayout" Target="../slideLayouts/slideLayout1447.xml"/><Relationship Id="rId15" Type="http://schemas.openxmlformats.org/officeDocument/2006/relationships/slideLayout" Target="../slideLayouts/slideLayout1446.xml"/><Relationship Id="rId14" Type="http://schemas.openxmlformats.org/officeDocument/2006/relationships/slideLayout" Target="../slideLayouts/slideLayout1445.xml"/><Relationship Id="rId13" Type="http://schemas.openxmlformats.org/officeDocument/2006/relationships/slideLayout" Target="../slideLayouts/slideLayout1444.xml"/><Relationship Id="rId12" Type="http://schemas.openxmlformats.org/officeDocument/2006/relationships/slideLayout" Target="../slideLayouts/slideLayout1443.xml"/><Relationship Id="rId11" Type="http://schemas.openxmlformats.org/officeDocument/2006/relationships/slideLayout" Target="../slideLayouts/slideLayout1442.xml"/><Relationship Id="rId10" Type="http://schemas.openxmlformats.org/officeDocument/2006/relationships/slideLayout" Target="../slideLayouts/slideLayout1441.xml"/><Relationship Id="rId1" Type="http://schemas.openxmlformats.org/officeDocument/2006/relationships/slideLayout" Target="../slideLayouts/slideLayout1432.xml"/></Relationships>
</file>

<file path=ppt/slideMasters/_rels/slideMaster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8.xml"/><Relationship Id="rId8" Type="http://schemas.openxmlformats.org/officeDocument/2006/relationships/slideLayout" Target="../slideLayouts/slideLayout1457.xml"/><Relationship Id="rId7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53.xml"/><Relationship Id="rId3" Type="http://schemas.openxmlformats.org/officeDocument/2006/relationships/slideLayout" Target="../slideLayouts/slideLayout1452.xml"/><Relationship Id="rId2" Type="http://schemas.openxmlformats.org/officeDocument/2006/relationships/slideLayout" Target="../slideLayouts/slideLayout1451.xml"/><Relationship Id="rId19" Type="http://schemas.openxmlformats.org/officeDocument/2006/relationships/theme" Target="../theme/theme84.xml"/><Relationship Id="rId18" Type="http://schemas.openxmlformats.org/officeDocument/2006/relationships/slideLayout" Target="../slideLayouts/slideLayout1467.xml"/><Relationship Id="rId17" Type="http://schemas.openxmlformats.org/officeDocument/2006/relationships/slideLayout" Target="../slideLayouts/slideLayout1466.xml"/><Relationship Id="rId16" Type="http://schemas.openxmlformats.org/officeDocument/2006/relationships/slideLayout" Target="../slideLayouts/slideLayout1465.xml"/><Relationship Id="rId15" Type="http://schemas.openxmlformats.org/officeDocument/2006/relationships/slideLayout" Target="../slideLayouts/slideLayout1464.xml"/><Relationship Id="rId14" Type="http://schemas.openxmlformats.org/officeDocument/2006/relationships/slideLayout" Target="../slideLayouts/slideLayout1463.xml"/><Relationship Id="rId13" Type="http://schemas.openxmlformats.org/officeDocument/2006/relationships/slideLayout" Target="../slideLayouts/slideLayout1462.xml"/><Relationship Id="rId12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59.xml"/><Relationship Id="rId1" Type="http://schemas.openxmlformats.org/officeDocument/2006/relationships/slideLayout" Target="../slideLayouts/slideLayout1450.xml"/></Relationships>
</file>

<file path=ppt/slideMasters/_rels/slideMaster8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76.xml"/><Relationship Id="rId8" Type="http://schemas.openxmlformats.org/officeDocument/2006/relationships/slideLayout" Target="../slideLayouts/slideLayout1475.xml"/><Relationship Id="rId7" Type="http://schemas.openxmlformats.org/officeDocument/2006/relationships/slideLayout" Target="../slideLayouts/slideLayout1474.xml"/><Relationship Id="rId6" Type="http://schemas.openxmlformats.org/officeDocument/2006/relationships/slideLayout" Target="../slideLayouts/slideLayout1473.xml"/><Relationship Id="rId5" Type="http://schemas.openxmlformats.org/officeDocument/2006/relationships/slideLayout" Target="../slideLayouts/slideLayout1472.xml"/><Relationship Id="rId4" Type="http://schemas.openxmlformats.org/officeDocument/2006/relationships/slideLayout" Target="../slideLayouts/slideLayout1471.xml"/><Relationship Id="rId3" Type="http://schemas.openxmlformats.org/officeDocument/2006/relationships/slideLayout" Target="../slideLayouts/slideLayout1470.xml"/><Relationship Id="rId2" Type="http://schemas.openxmlformats.org/officeDocument/2006/relationships/slideLayout" Target="../slideLayouts/slideLayout1469.xml"/><Relationship Id="rId19" Type="http://schemas.openxmlformats.org/officeDocument/2006/relationships/theme" Target="../theme/theme85.xml"/><Relationship Id="rId18" Type="http://schemas.openxmlformats.org/officeDocument/2006/relationships/slideLayout" Target="../slideLayouts/slideLayout1485.xml"/><Relationship Id="rId17" Type="http://schemas.openxmlformats.org/officeDocument/2006/relationships/slideLayout" Target="../slideLayouts/slideLayout1484.xml"/><Relationship Id="rId16" Type="http://schemas.openxmlformats.org/officeDocument/2006/relationships/slideLayout" Target="../slideLayouts/slideLayout1483.xml"/><Relationship Id="rId15" Type="http://schemas.openxmlformats.org/officeDocument/2006/relationships/slideLayout" Target="../slideLayouts/slideLayout1482.xml"/><Relationship Id="rId14" Type="http://schemas.openxmlformats.org/officeDocument/2006/relationships/slideLayout" Target="../slideLayouts/slideLayout1481.xml"/><Relationship Id="rId13" Type="http://schemas.openxmlformats.org/officeDocument/2006/relationships/slideLayout" Target="../slideLayouts/slideLayout1480.xml"/><Relationship Id="rId12" Type="http://schemas.openxmlformats.org/officeDocument/2006/relationships/slideLayout" Target="../slideLayouts/slideLayout1479.xml"/><Relationship Id="rId11" Type="http://schemas.openxmlformats.org/officeDocument/2006/relationships/slideLayout" Target="../slideLayouts/slideLayout1478.xml"/><Relationship Id="rId10" Type="http://schemas.openxmlformats.org/officeDocument/2006/relationships/slideLayout" Target="../slideLayouts/slideLayout1477.xml"/><Relationship Id="rId1" Type="http://schemas.openxmlformats.org/officeDocument/2006/relationships/slideLayout" Target="../slideLayouts/slideLayout1468.xml"/></Relationships>
</file>

<file path=ppt/slideMasters/_rels/slideMaster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4.xml"/><Relationship Id="rId8" Type="http://schemas.openxmlformats.org/officeDocument/2006/relationships/slideLayout" Target="../slideLayouts/slideLayout1493.xml"/><Relationship Id="rId7" Type="http://schemas.openxmlformats.org/officeDocument/2006/relationships/slideLayout" Target="../slideLayouts/slideLayout1492.xml"/><Relationship Id="rId6" Type="http://schemas.openxmlformats.org/officeDocument/2006/relationships/slideLayout" Target="../slideLayouts/slideLayout1491.xml"/><Relationship Id="rId5" Type="http://schemas.openxmlformats.org/officeDocument/2006/relationships/slideLayout" Target="../slideLayouts/slideLayout1490.xml"/><Relationship Id="rId4" Type="http://schemas.openxmlformats.org/officeDocument/2006/relationships/slideLayout" Target="../slideLayouts/slideLayout1489.xml"/><Relationship Id="rId3" Type="http://schemas.openxmlformats.org/officeDocument/2006/relationships/slideLayout" Target="../slideLayouts/slideLayout1488.xml"/><Relationship Id="rId2" Type="http://schemas.openxmlformats.org/officeDocument/2006/relationships/slideLayout" Target="../slideLayouts/slideLayout1487.xml"/><Relationship Id="rId19" Type="http://schemas.openxmlformats.org/officeDocument/2006/relationships/theme" Target="../theme/theme86.xml"/><Relationship Id="rId18" Type="http://schemas.openxmlformats.org/officeDocument/2006/relationships/slideLayout" Target="../slideLayouts/slideLayout1503.xml"/><Relationship Id="rId17" Type="http://schemas.openxmlformats.org/officeDocument/2006/relationships/slideLayout" Target="../slideLayouts/slideLayout1502.xml"/><Relationship Id="rId16" Type="http://schemas.openxmlformats.org/officeDocument/2006/relationships/slideLayout" Target="../slideLayouts/slideLayout1501.xml"/><Relationship Id="rId15" Type="http://schemas.openxmlformats.org/officeDocument/2006/relationships/slideLayout" Target="../slideLayouts/slideLayout1500.xml"/><Relationship Id="rId14" Type="http://schemas.openxmlformats.org/officeDocument/2006/relationships/slideLayout" Target="../slideLayouts/slideLayout1499.xml"/><Relationship Id="rId13" Type="http://schemas.openxmlformats.org/officeDocument/2006/relationships/slideLayout" Target="../slideLayouts/slideLayout1498.xml"/><Relationship Id="rId12" Type="http://schemas.openxmlformats.org/officeDocument/2006/relationships/slideLayout" Target="../slideLayouts/slideLayout1497.xml"/><Relationship Id="rId11" Type="http://schemas.openxmlformats.org/officeDocument/2006/relationships/slideLayout" Target="../slideLayouts/slideLayout1496.xml"/><Relationship Id="rId10" Type="http://schemas.openxmlformats.org/officeDocument/2006/relationships/slideLayout" Target="../slideLayouts/slideLayout1495.xml"/><Relationship Id="rId1" Type="http://schemas.openxmlformats.org/officeDocument/2006/relationships/slideLayout" Target="../slideLayouts/slideLayout1486.xml"/></Relationships>
</file>

<file path=ppt/slideMasters/_rels/slideMaster8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12.xml"/><Relationship Id="rId8" Type="http://schemas.openxmlformats.org/officeDocument/2006/relationships/slideLayout" Target="../slideLayouts/slideLayout1511.xml"/><Relationship Id="rId7" Type="http://schemas.openxmlformats.org/officeDocument/2006/relationships/slideLayout" Target="../slideLayouts/slideLayout1510.xml"/><Relationship Id="rId6" Type="http://schemas.openxmlformats.org/officeDocument/2006/relationships/slideLayout" Target="../slideLayouts/slideLayout1509.xml"/><Relationship Id="rId5" Type="http://schemas.openxmlformats.org/officeDocument/2006/relationships/slideLayout" Target="../slideLayouts/slideLayout1508.xml"/><Relationship Id="rId4" Type="http://schemas.openxmlformats.org/officeDocument/2006/relationships/slideLayout" Target="../slideLayouts/slideLayout1507.xml"/><Relationship Id="rId3" Type="http://schemas.openxmlformats.org/officeDocument/2006/relationships/slideLayout" Target="../slideLayouts/slideLayout1506.xml"/><Relationship Id="rId2" Type="http://schemas.openxmlformats.org/officeDocument/2006/relationships/slideLayout" Target="../slideLayouts/slideLayout1505.xml"/><Relationship Id="rId19" Type="http://schemas.openxmlformats.org/officeDocument/2006/relationships/theme" Target="../theme/theme87.xml"/><Relationship Id="rId18" Type="http://schemas.openxmlformats.org/officeDocument/2006/relationships/slideLayout" Target="../slideLayouts/slideLayout1521.xml"/><Relationship Id="rId17" Type="http://schemas.openxmlformats.org/officeDocument/2006/relationships/slideLayout" Target="../slideLayouts/slideLayout1520.xml"/><Relationship Id="rId16" Type="http://schemas.openxmlformats.org/officeDocument/2006/relationships/slideLayout" Target="../slideLayouts/slideLayout1519.xml"/><Relationship Id="rId15" Type="http://schemas.openxmlformats.org/officeDocument/2006/relationships/slideLayout" Target="../slideLayouts/slideLayout1518.xml"/><Relationship Id="rId14" Type="http://schemas.openxmlformats.org/officeDocument/2006/relationships/slideLayout" Target="../slideLayouts/slideLayout1517.xml"/><Relationship Id="rId13" Type="http://schemas.openxmlformats.org/officeDocument/2006/relationships/slideLayout" Target="../slideLayouts/slideLayout1516.xml"/><Relationship Id="rId12" Type="http://schemas.openxmlformats.org/officeDocument/2006/relationships/slideLayout" Target="../slideLayouts/slideLayout1515.xml"/><Relationship Id="rId11" Type="http://schemas.openxmlformats.org/officeDocument/2006/relationships/slideLayout" Target="../slideLayouts/slideLayout1514.xml"/><Relationship Id="rId10" Type="http://schemas.openxmlformats.org/officeDocument/2006/relationships/slideLayout" Target="../slideLayouts/slideLayout1513.xml"/><Relationship Id="rId1" Type="http://schemas.openxmlformats.org/officeDocument/2006/relationships/slideLayout" Target="../slideLayouts/slideLayout1504.xml"/></Relationships>
</file>

<file path=ppt/slideMasters/_rels/slideMaster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0.xml"/><Relationship Id="rId8" Type="http://schemas.openxmlformats.org/officeDocument/2006/relationships/slideLayout" Target="../slideLayouts/slideLayout1529.xml"/><Relationship Id="rId7" Type="http://schemas.openxmlformats.org/officeDocument/2006/relationships/slideLayout" Target="../slideLayouts/slideLayout1528.xml"/><Relationship Id="rId6" Type="http://schemas.openxmlformats.org/officeDocument/2006/relationships/slideLayout" Target="../slideLayouts/slideLayout1527.xml"/><Relationship Id="rId5" Type="http://schemas.openxmlformats.org/officeDocument/2006/relationships/slideLayout" Target="../slideLayouts/slideLayout1526.xml"/><Relationship Id="rId4" Type="http://schemas.openxmlformats.org/officeDocument/2006/relationships/slideLayout" Target="../slideLayouts/slideLayout1525.xml"/><Relationship Id="rId3" Type="http://schemas.openxmlformats.org/officeDocument/2006/relationships/slideLayout" Target="../slideLayouts/slideLayout1524.xml"/><Relationship Id="rId2" Type="http://schemas.openxmlformats.org/officeDocument/2006/relationships/slideLayout" Target="../slideLayouts/slideLayout1523.xml"/><Relationship Id="rId19" Type="http://schemas.openxmlformats.org/officeDocument/2006/relationships/theme" Target="../theme/theme88.xml"/><Relationship Id="rId18" Type="http://schemas.openxmlformats.org/officeDocument/2006/relationships/slideLayout" Target="../slideLayouts/slideLayout1539.xml"/><Relationship Id="rId17" Type="http://schemas.openxmlformats.org/officeDocument/2006/relationships/slideLayout" Target="../slideLayouts/slideLayout1538.xml"/><Relationship Id="rId16" Type="http://schemas.openxmlformats.org/officeDocument/2006/relationships/slideLayout" Target="../slideLayouts/slideLayout1537.xml"/><Relationship Id="rId15" Type="http://schemas.openxmlformats.org/officeDocument/2006/relationships/slideLayout" Target="../slideLayouts/slideLayout1536.xml"/><Relationship Id="rId14" Type="http://schemas.openxmlformats.org/officeDocument/2006/relationships/slideLayout" Target="../slideLayouts/slideLayout1535.xml"/><Relationship Id="rId13" Type="http://schemas.openxmlformats.org/officeDocument/2006/relationships/slideLayout" Target="../slideLayouts/slideLayout1534.xml"/><Relationship Id="rId12" Type="http://schemas.openxmlformats.org/officeDocument/2006/relationships/slideLayout" Target="../slideLayouts/slideLayout1533.xml"/><Relationship Id="rId11" Type="http://schemas.openxmlformats.org/officeDocument/2006/relationships/slideLayout" Target="../slideLayouts/slideLayout1532.xml"/><Relationship Id="rId10" Type="http://schemas.openxmlformats.org/officeDocument/2006/relationships/slideLayout" Target="../slideLayouts/slideLayout1531.xml"/><Relationship Id="rId1" Type="http://schemas.openxmlformats.org/officeDocument/2006/relationships/slideLayout" Target="../slideLayouts/slideLayout1522.xml"/></Relationships>
</file>

<file path=ppt/slideMasters/_rels/slideMaster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48.xml"/><Relationship Id="rId8" Type="http://schemas.openxmlformats.org/officeDocument/2006/relationships/slideLayout" Target="../slideLayouts/slideLayout1547.xml"/><Relationship Id="rId7" Type="http://schemas.openxmlformats.org/officeDocument/2006/relationships/slideLayout" Target="../slideLayouts/slideLayout1546.xml"/><Relationship Id="rId6" Type="http://schemas.openxmlformats.org/officeDocument/2006/relationships/slideLayout" Target="../slideLayouts/slideLayout1545.xml"/><Relationship Id="rId5" Type="http://schemas.openxmlformats.org/officeDocument/2006/relationships/slideLayout" Target="../slideLayouts/slideLayout1544.xml"/><Relationship Id="rId4" Type="http://schemas.openxmlformats.org/officeDocument/2006/relationships/slideLayout" Target="../slideLayouts/slideLayout1543.xml"/><Relationship Id="rId3" Type="http://schemas.openxmlformats.org/officeDocument/2006/relationships/slideLayout" Target="../slideLayouts/slideLayout1542.xml"/><Relationship Id="rId2" Type="http://schemas.openxmlformats.org/officeDocument/2006/relationships/slideLayout" Target="../slideLayouts/slideLayout1541.xml"/><Relationship Id="rId19" Type="http://schemas.openxmlformats.org/officeDocument/2006/relationships/theme" Target="../theme/theme89.xml"/><Relationship Id="rId18" Type="http://schemas.openxmlformats.org/officeDocument/2006/relationships/slideLayout" Target="../slideLayouts/slideLayout1557.xml"/><Relationship Id="rId17" Type="http://schemas.openxmlformats.org/officeDocument/2006/relationships/slideLayout" Target="../slideLayouts/slideLayout1556.xml"/><Relationship Id="rId16" Type="http://schemas.openxmlformats.org/officeDocument/2006/relationships/slideLayout" Target="../slideLayouts/slideLayout1555.xml"/><Relationship Id="rId15" Type="http://schemas.openxmlformats.org/officeDocument/2006/relationships/slideLayout" Target="../slideLayouts/slideLayout1554.xml"/><Relationship Id="rId14" Type="http://schemas.openxmlformats.org/officeDocument/2006/relationships/slideLayout" Target="../slideLayouts/slideLayout1553.xml"/><Relationship Id="rId13" Type="http://schemas.openxmlformats.org/officeDocument/2006/relationships/slideLayout" Target="../slideLayouts/slideLayout1552.xml"/><Relationship Id="rId12" Type="http://schemas.openxmlformats.org/officeDocument/2006/relationships/slideLayout" Target="../slideLayouts/slideLayout1551.xml"/><Relationship Id="rId11" Type="http://schemas.openxmlformats.org/officeDocument/2006/relationships/slideLayout" Target="../slideLayouts/slideLayout1550.xml"/><Relationship Id="rId10" Type="http://schemas.openxmlformats.org/officeDocument/2006/relationships/slideLayout" Target="../slideLayouts/slideLayout1549.xml"/><Relationship Id="rId1" Type="http://schemas.openxmlformats.org/officeDocument/2006/relationships/slideLayout" Target="../slideLayouts/slideLayout154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9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66.xml"/><Relationship Id="rId8" Type="http://schemas.openxmlformats.org/officeDocument/2006/relationships/slideLayout" Target="../slideLayouts/slideLayout1565.xml"/><Relationship Id="rId7" Type="http://schemas.openxmlformats.org/officeDocument/2006/relationships/slideLayout" Target="../slideLayouts/slideLayout1564.xml"/><Relationship Id="rId6" Type="http://schemas.openxmlformats.org/officeDocument/2006/relationships/slideLayout" Target="../slideLayouts/slideLayout1563.xml"/><Relationship Id="rId5" Type="http://schemas.openxmlformats.org/officeDocument/2006/relationships/slideLayout" Target="../slideLayouts/slideLayout1562.xml"/><Relationship Id="rId4" Type="http://schemas.openxmlformats.org/officeDocument/2006/relationships/slideLayout" Target="../slideLayouts/slideLayout1561.xml"/><Relationship Id="rId3" Type="http://schemas.openxmlformats.org/officeDocument/2006/relationships/slideLayout" Target="../slideLayouts/slideLayout1560.xml"/><Relationship Id="rId2" Type="http://schemas.openxmlformats.org/officeDocument/2006/relationships/slideLayout" Target="../slideLayouts/slideLayout1559.xml"/><Relationship Id="rId19" Type="http://schemas.openxmlformats.org/officeDocument/2006/relationships/theme" Target="../theme/theme90.xml"/><Relationship Id="rId18" Type="http://schemas.openxmlformats.org/officeDocument/2006/relationships/slideLayout" Target="../slideLayouts/slideLayout1575.xml"/><Relationship Id="rId17" Type="http://schemas.openxmlformats.org/officeDocument/2006/relationships/slideLayout" Target="../slideLayouts/slideLayout1574.xml"/><Relationship Id="rId16" Type="http://schemas.openxmlformats.org/officeDocument/2006/relationships/slideLayout" Target="../slideLayouts/slideLayout1573.xml"/><Relationship Id="rId15" Type="http://schemas.openxmlformats.org/officeDocument/2006/relationships/slideLayout" Target="../slideLayouts/slideLayout1572.xml"/><Relationship Id="rId14" Type="http://schemas.openxmlformats.org/officeDocument/2006/relationships/slideLayout" Target="../slideLayouts/slideLayout1571.xml"/><Relationship Id="rId13" Type="http://schemas.openxmlformats.org/officeDocument/2006/relationships/slideLayout" Target="../slideLayouts/slideLayout1570.xml"/><Relationship Id="rId12" Type="http://schemas.openxmlformats.org/officeDocument/2006/relationships/slideLayout" Target="../slideLayouts/slideLayout1569.xml"/><Relationship Id="rId11" Type="http://schemas.openxmlformats.org/officeDocument/2006/relationships/slideLayout" Target="../slideLayouts/slideLayout1568.xml"/><Relationship Id="rId10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58.xml"/></Relationships>
</file>

<file path=ppt/slideMasters/_rels/slideMaster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84.xml"/><Relationship Id="rId8" Type="http://schemas.openxmlformats.org/officeDocument/2006/relationships/slideLayout" Target="../slideLayouts/slideLayout1583.xml"/><Relationship Id="rId7" Type="http://schemas.openxmlformats.org/officeDocument/2006/relationships/slideLayout" Target="../slideLayouts/slideLayout1582.xml"/><Relationship Id="rId6" Type="http://schemas.openxmlformats.org/officeDocument/2006/relationships/slideLayout" Target="../slideLayouts/slideLayout1581.xml"/><Relationship Id="rId5" Type="http://schemas.openxmlformats.org/officeDocument/2006/relationships/slideLayout" Target="../slideLayouts/slideLayout1580.xml"/><Relationship Id="rId4" Type="http://schemas.openxmlformats.org/officeDocument/2006/relationships/slideLayout" Target="../slideLayouts/slideLayout1579.xml"/><Relationship Id="rId3" Type="http://schemas.openxmlformats.org/officeDocument/2006/relationships/slideLayout" Target="../slideLayouts/slideLayout1578.xml"/><Relationship Id="rId2" Type="http://schemas.openxmlformats.org/officeDocument/2006/relationships/slideLayout" Target="../slideLayouts/slideLayout1577.xml"/><Relationship Id="rId19" Type="http://schemas.openxmlformats.org/officeDocument/2006/relationships/theme" Target="../theme/theme91.xml"/><Relationship Id="rId18" Type="http://schemas.openxmlformats.org/officeDocument/2006/relationships/slideLayout" Target="../slideLayouts/slideLayout1593.xml"/><Relationship Id="rId17" Type="http://schemas.openxmlformats.org/officeDocument/2006/relationships/slideLayout" Target="../slideLayouts/slideLayout1592.xml"/><Relationship Id="rId16" Type="http://schemas.openxmlformats.org/officeDocument/2006/relationships/slideLayout" Target="../slideLayouts/slideLayout1591.xml"/><Relationship Id="rId15" Type="http://schemas.openxmlformats.org/officeDocument/2006/relationships/slideLayout" Target="../slideLayouts/slideLayout1590.xml"/><Relationship Id="rId14" Type="http://schemas.openxmlformats.org/officeDocument/2006/relationships/slideLayout" Target="../slideLayouts/slideLayout1589.xml"/><Relationship Id="rId13" Type="http://schemas.openxmlformats.org/officeDocument/2006/relationships/slideLayout" Target="../slideLayouts/slideLayout1588.xml"/><Relationship Id="rId12" Type="http://schemas.openxmlformats.org/officeDocument/2006/relationships/slideLayout" Target="../slideLayouts/slideLayout1587.xml"/><Relationship Id="rId11" Type="http://schemas.openxmlformats.org/officeDocument/2006/relationships/slideLayout" Target="../slideLayouts/slideLayout1586.xml"/><Relationship Id="rId10" Type="http://schemas.openxmlformats.org/officeDocument/2006/relationships/slideLayout" Target="../slideLayouts/slideLayout1585.xml"/><Relationship Id="rId1" Type="http://schemas.openxmlformats.org/officeDocument/2006/relationships/slideLayout" Target="../slideLayouts/slideLayout1576.xml"/></Relationships>
</file>

<file path=ppt/slideMasters/_rels/slideMaster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02.xml"/><Relationship Id="rId8" Type="http://schemas.openxmlformats.org/officeDocument/2006/relationships/slideLayout" Target="../slideLayouts/slideLayout1601.xml"/><Relationship Id="rId7" Type="http://schemas.openxmlformats.org/officeDocument/2006/relationships/slideLayout" Target="../slideLayouts/slideLayout1600.xml"/><Relationship Id="rId6" Type="http://schemas.openxmlformats.org/officeDocument/2006/relationships/slideLayout" Target="../slideLayouts/slideLayout1599.xml"/><Relationship Id="rId5" Type="http://schemas.openxmlformats.org/officeDocument/2006/relationships/slideLayout" Target="../slideLayouts/slideLayout1598.xml"/><Relationship Id="rId4" Type="http://schemas.openxmlformats.org/officeDocument/2006/relationships/slideLayout" Target="../slideLayouts/slideLayout1597.xml"/><Relationship Id="rId3" Type="http://schemas.openxmlformats.org/officeDocument/2006/relationships/slideLayout" Target="../slideLayouts/slideLayout1596.xml"/><Relationship Id="rId2" Type="http://schemas.openxmlformats.org/officeDocument/2006/relationships/slideLayout" Target="../slideLayouts/slideLayout1595.xml"/><Relationship Id="rId19" Type="http://schemas.openxmlformats.org/officeDocument/2006/relationships/theme" Target="../theme/theme92.xml"/><Relationship Id="rId18" Type="http://schemas.openxmlformats.org/officeDocument/2006/relationships/slideLayout" Target="../slideLayouts/slideLayout1611.xml"/><Relationship Id="rId17" Type="http://schemas.openxmlformats.org/officeDocument/2006/relationships/slideLayout" Target="../slideLayouts/slideLayout1610.xml"/><Relationship Id="rId16" Type="http://schemas.openxmlformats.org/officeDocument/2006/relationships/slideLayout" Target="../slideLayouts/slideLayout1609.xml"/><Relationship Id="rId15" Type="http://schemas.openxmlformats.org/officeDocument/2006/relationships/slideLayout" Target="../slideLayouts/slideLayout1608.xml"/><Relationship Id="rId14" Type="http://schemas.openxmlformats.org/officeDocument/2006/relationships/slideLayout" Target="../slideLayouts/slideLayout1607.xml"/><Relationship Id="rId13" Type="http://schemas.openxmlformats.org/officeDocument/2006/relationships/slideLayout" Target="../slideLayouts/slideLayout1606.xml"/><Relationship Id="rId12" Type="http://schemas.openxmlformats.org/officeDocument/2006/relationships/slideLayout" Target="../slideLayouts/slideLayout1605.xml"/><Relationship Id="rId11" Type="http://schemas.openxmlformats.org/officeDocument/2006/relationships/slideLayout" Target="../slideLayouts/slideLayout1604.xml"/><Relationship Id="rId10" Type="http://schemas.openxmlformats.org/officeDocument/2006/relationships/slideLayout" Target="../slideLayouts/slideLayout1603.xml"/><Relationship Id="rId1" Type="http://schemas.openxmlformats.org/officeDocument/2006/relationships/slideLayout" Target="../slideLayouts/slideLayout1594.xml"/></Relationships>
</file>

<file path=ppt/slideMasters/_rels/slideMaster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0.xml"/><Relationship Id="rId8" Type="http://schemas.openxmlformats.org/officeDocument/2006/relationships/slideLayout" Target="../slideLayouts/slideLayout1619.xml"/><Relationship Id="rId7" Type="http://schemas.openxmlformats.org/officeDocument/2006/relationships/slideLayout" Target="../slideLayouts/slideLayout1618.xml"/><Relationship Id="rId6" Type="http://schemas.openxmlformats.org/officeDocument/2006/relationships/slideLayout" Target="../slideLayouts/slideLayout1617.xml"/><Relationship Id="rId5" Type="http://schemas.openxmlformats.org/officeDocument/2006/relationships/slideLayout" Target="../slideLayouts/slideLayout1616.xml"/><Relationship Id="rId4" Type="http://schemas.openxmlformats.org/officeDocument/2006/relationships/slideLayout" Target="../slideLayouts/slideLayout1615.xml"/><Relationship Id="rId3" Type="http://schemas.openxmlformats.org/officeDocument/2006/relationships/slideLayout" Target="../slideLayouts/slideLayout1614.xml"/><Relationship Id="rId2" Type="http://schemas.openxmlformats.org/officeDocument/2006/relationships/slideLayout" Target="../slideLayouts/slideLayout1613.xml"/><Relationship Id="rId19" Type="http://schemas.openxmlformats.org/officeDocument/2006/relationships/theme" Target="../theme/theme93.xml"/><Relationship Id="rId18" Type="http://schemas.openxmlformats.org/officeDocument/2006/relationships/slideLayout" Target="../slideLayouts/slideLayout1629.xml"/><Relationship Id="rId17" Type="http://schemas.openxmlformats.org/officeDocument/2006/relationships/slideLayout" Target="../slideLayouts/slideLayout1628.xml"/><Relationship Id="rId16" Type="http://schemas.openxmlformats.org/officeDocument/2006/relationships/slideLayout" Target="../slideLayouts/slideLayout1627.xml"/><Relationship Id="rId15" Type="http://schemas.openxmlformats.org/officeDocument/2006/relationships/slideLayout" Target="../slideLayouts/slideLayout1626.xml"/><Relationship Id="rId14" Type="http://schemas.openxmlformats.org/officeDocument/2006/relationships/slideLayout" Target="../slideLayouts/slideLayout1625.xml"/><Relationship Id="rId13" Type="http://schemas.openxmlformats.org/officeDocument/2006/relationships/slideLayout" Target="../slideLayouts/slideLayout1624.xml"/><Relationship Id="rId12" Type="http://schemas.openxmlformats.org/officeDocument/2006/relationships/slideLayout" Target="../slideLayouts/slideLayout1623.xml"/><Relationship Id="rId11" Type="http://schemas.openxmlformats.org/officeDocument/2006/relationships/slideLayout" Target="../slideLayouts/slideLayout1622.xml"/><Relationship Id="rId10" Type="http://schemas.openxmlformats.org/officeDocument/2006/relationships/slideLayout" Target="../slideLayouts/slideLayout1621.xml"/><Relationship Id="rId1" Type="http://schemas.openxmlformats.org/officeDocument/2006/relationships/slideLayout" Target="../slideLayouts/slideLayout16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  <p:sldLayoutId id="2147484546" r:id="rId12"/>
    <p:sldLayoutId id="2147484547" r:id="rId13"/>
    <p:sldLayoutId id="2147484548" r:id="rId14"/>
    <p:sldLayoutId id="2147484549" r:id="rId15"/>
    <p:sldLayoutId id="2147484550" r:id="rId16"/>
    <p:sldLayoutId id="2147484551" r:id="rId17"/>
    <p:sldLayoutId id="214748455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  <p:sldLayoutId id="2147484568" r:id="rId15"/>
    <p:sldLayoutId id="2147484569" r:id="rId16"/>
    <p:sldLayoutId id="2147484570" r:id="rId17"/>
    <p:sldLayoutId id="214748457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  <p:sldLayoutId id="2147484589" r:id="rId17"/>
    <p:sldLayoutId id="214748459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  <p:sldLayoutId id="2147484623" r:id="rId13"/>
    <p:sldLayoutId id="2147484624" r:id="rId14"/>
    <p:sldLayoutId id="2147484625" r:id="rId15"/>
    <p:sldLayoutId id="2147484626" r:id="rId16"/>
    <p:sldLayoutId id="2147484627" r:id="rId17"/>
    <p:sldLayoutId id="214748462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  <p:sldLayoutId id="2147484641" r:id="rId12"/>
    <p:sldLayoutId id="2147484642" r:id="rId13"/>
    <p:sldLayoutId id="2147484643" r:id="rId14"/>
    <p:sldLayoutId id="2147484644" r:id="rId15"/>
    <p:sldLayoutId id="2147484645" r:id="rId16"/>
    <p:sldLayoutId id="2147484646" r:id="rId17"/>
    <p:sldLayoutId id="214748464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  <p:sldLayoutId id="2147484662" r:id="rId14"/>
    <p:sldLayoutId id="2147484663" r:id="rId15"/>
    <p:sldLayoutId id="2147484664" r:id="rId16"/>
    <p:sldLayoutId id="2147484665" r:id="rId17"/>
    <p:sldLayoutId id="214748466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  <p:sldLayoutId id="2147484718" r:id="rId13"/>
    <p:sldLayoutId id="2147484719" r:id="rId14"/>
    <p:sldLayoutId id="2147484720" r:id="rId15"/>
    <p:sldLayoutId id="2147484721" r:id="rId16"/>
    <p:sldLayoutId id="2147484722" r:id="rId17"/>
    <p:sldLayoutId id="214748472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  <p:sldLayoutId id="214748474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  <p:sldLayoutId id="2147484755" r:id="rId12"/>
    <p:sldLayoutId id="2147484756" r:id="rId13"/>
    <p:sldLayoutId id="2147484757" r:id="rId14"/>
    <p:sldLayoutId id="2147484758" r:id="rId15"/>
    <p:sldLayoutId id="2147484759" r:id="rId16"/>
    <p:sldLayoutId id="2147484760" r:id="rId17"/>
    <p:sldLayoutId id="214748476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  <p:sldLayoutId id="2147484774" r:id="rId12"/>
    <p:sldLayoutId id="2147484775" r:id="rId13"/>
    <p:sldLayoutId id="2147484776" r:id="rId14"/>
    <p:sldLayoutId id="2147484777" r:id="rId15"/>
    <p:sldLayoutId id="2147484778" r:id="rId16"/>
    <p:sldLayoutId id="2147484779" r:id="rId17"/>
    <p:sldLayoutId id="214748478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  <p:sldLayoutId id="2147484794" r:id="rId13"/>
    <p:sldLayoutId id="2147484795" r:id="rId14"/>
    <p:sldLayoutId id="2147484796" r:id="rId15"/>
    <p:sldLayoutId id="2147484797" r:id="rId16"/>
    <p:sldLayoutId id="2147484798" r:id="rId17"/>
    <p:sldLayoutId id="214748479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  <p:sldLayoutId id="2147484813" r:id="rId13"/>
    <p:sldLayoutId id="2147484814" r:id="rId14"/>
    <p:sldLayoutId id="2147484815" r:id="rId15"/>
    <p:sldLayoutId id="2147484816" r:id="rId16"/>
    <p:sldLayoutId id="2147484817" r:id="rId17"/>
    <p:sldLayoutId id="214748481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  <p:sldLayoutId id="2147484821" r:id="rId2"/>
    <p:sldLayoutId id="2147484822" r:id="rId3"/>
    <p:sldLayoutId id="2147484823" r:id="rId4"/>
    <p:sldLayoutId id="2147484824" r:id="rId5"/>
    <p:sldLayoutId id="2147484825" r:id="rId6"/>
    <p:sldLayoutId id="2147484826" r:id="rId7"/>
    <p:sldLayoutId id="2147484827" r:id="rId8"/>
    <p:sldLayoutId id="2147484828" r:id="rId9"/>
    <p:sldLayoutId id="2147484829" r:id="rId10"/>
    <p:sldLayoutId id="2147484830" r:id="rId11"/>
    <p:sldLayoutId id="2147484831" r:id="rId12"/>
    <p:sldLayoutId id="2147484832" r:id="rId13"/>
    <p:sldLayoutId id="2147484833" r:id="rId14"/>
    <p:sldLayoutId id="2147484834" r:id="rId15"/>
    <p:sldLayoutId id="2147484835" r:id="rId16"/>
    <p:sldLayoutId id="2147484836" r:id="rId17"/>
    <p:sldLayoutId id="214748483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  <p:sldLayoutId id="214748485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  <p:sldLayoutId id="2147484888" r:id="rId12"/>
    <p:sldLayoutId id="2147484889" r:id="rId13"/>
    <p:sldLayoutId id="2147484890" r:id="rId14"/>
    <p:sldLayoutId id="2147484891" r:id="rId15"/>
    <p:sldLayoutId id="2147484892" r:id="rId16"/>
    <p:sldLayoutId id="2147484893" r:id="rId17"/>
    <p:sldLayoutId id="214748489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  <p:sldLayoutId id="2147484907" r:id="rId12"/>
    <p:sldLayoutId id="2147484908" r:id="rId13"/>
    <p:sldLayoutId id="2147484909" r:id="rId14"/>
    <p:sldLayoutId id="2147484910" r:id="rId15"/>
    <p:sldLayoutId id="2147484911" r:id="rId16"/>
    <p:sldLayoutId id="2147484912" r:id="rId17"/>
    <p:sldLayoutId id="214748491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15" r:id="rId1"/>
    <p:sldLayoutId id="2147484916" r:id="rId2"/>
    <p:sldLayoutId id="2147484917" r:id="rId3"/>
    <p:sldLayoutId id="2147484918" r:id="rId4"/>
    <p:sldLayoutId id="2147484919" r:id="rId5"/>
    <p:sldLayoutId id="2147484920" r:id="rId6"/>
    <p:sldLayoutId id="2147484921" r:id="rId7"/>
    <p:sldLayoutId id="2147484922" r:id="rId8"/>
    <p:sldLayoutId id="2147484923" r:id="rId9"/>
    <p:sldLayoutId id="2147484924" r:id="rId10"/>
    <p:sldLayoutId id="2147484925" r:id="rId11"/>
    <p:sldLayoutId id="2147484926" r:id="rId12"/>
    <p:sldLayoutId id="2147484927" r:id="rId13"/>
    <p:sldLayoutId id="2147484928" r:id="rId14"/>
    <p:sldLayoutId id="2147484929" r:id="rId15"/>
    <p:sldLayoutId id="2147484930" r:id="rId16"/>
    <p:sldLayoutId id="2147484931" r:id="rId17"/>
    <p:sldLayoutId id="214748493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  <p:sldLayoutId id="2147484937" r:id="rId4"/>
    <p:sldLayoutId id="2147484938" r:id="rId5"/>
    <p:sldLayoutId id="2147484939" r:id="rId6"/>
    <p:sldLayoutId id="2147484940" r:id="rId7"/>
    <p:sldLayoutId id="2147484941" r:id="rId8"/>
    <p:sldLayoutId id="2147484942" r:id="rId9"/>
    <p:sldLayoutId id="2147484943" r:id="rId10"/>
    <p:sldLayoutId id="2147484944" r:id="rId11"/>
    <p:sldLayoutId id="2147484945" r:id="rId12"/>
    <p:sldLayoutId id="2147484946" r:id="rId13"/>
    <p:sldLayoutId id="2147484947" r:id="rId14"/>
    <p:sldLayoutId id="2147484948" r:id="rId15"/>
    <p:sldLayoutId id="2147484949" r:id="rId16"/>
    <p:sldLayoutId id="2147484950" r:id="rId17"/>
    <p:sldLayoutId id="214748495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497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8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  <p:sldLayoutId id="214748500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  <p:sldLayoutId id="2147485021" r:id="rId12"/>
    <p:sldLayoutId id="2147485022" r:id="rId13"/>
    <p:sldLayoutId id="2147485023" r:id="rId14"/>
    <p:sldLayoutId id="2147485024" r:id="rId15"/>
    <p:sldLayoutId id="2147485025" r:id="rId16"/>
    <p:sldLayoutId id="2147485026" r:id="rId17"/>
    <p:sldLayoutId id="214748502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  <p:sldLayoutId id="2147485040" r:id="rId12"/>
    <p:sldLayoutId id="2147485041" r:id="rId13"/>
    <p:sldLayoutId id="2147485042" r:id="rId14"/>
    <p:sldLayoutId id="2147485043" r:id="rId15"/>
    <p:sldLayoutId id="2147485044" r:id="rId16"/>
    <p:sldLayoutId id="2147485045" r:id="rId17"/>
    <p:sldLayoutId id="214748504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48" r:id="rId1"/>
    <p:sldLayoutId id="2147485049" r:id="rId2"/>
    <p:sldLayoutId id="2147485050" r:id="rId3"/>
    <p:sldLayoutId id="2147485051" r:id="rId4"/>
    <p:sldLayoutId id="2147485052" r:id="rId5"/>
    <p:sldLayoutId id="2147485053" r:id="rId6"/>
    <p:sldLayoutId id="2147485054" r:id="rId7"/>
    <p:sldLayoutId id="2147485055" r:id="rId8"/>
    <p:sldLayoutId id="2147485056" r:id="rId9"/>
    <p:sldLayoutId id="2147485057" r:id="rId10"/>
    <p:sldLayoutId id="2147485058" r:id="rId11"/>
    <p:sldLayoutId id="2147485059" r:id="rId12"/>
    <p:sldLayoutId id="2147485060" r:id="rId13"/>
    <p:sldLayoutId id="2147485061" r:id="rId14"/>
    <p:sldLayoutId id="2147485062" r:id="rId15"/>
    <p:sldLayoutId id="2147485063" r:id="rId16"/>
    <p:sldLayoutId id="2147485064" r:id="rId17"/>
    <p:sldLayoutId id="214748506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67" r:id="rId1"/>
    <p:sldLayoutId id="2147485068" r:id="rId2"/>
    <p:sldLayoutId id="2147485069" r:id="rId3"/>
    <p:sldLayoutId id="2147485070" r:id="rId4"/>
    <p:sldLayoutId id="2147485071" r:id="rId5"/>
    <p:sldLayoutId id="2147485072" r:id="rId6"/>
    <p:sldLayoutId id="2147485073" r:id="rId7"/>
    <p:sldLayoutId id="2147485074" r:id="rId8"/>
    <p:sldLayoutId id="2147485075" r:id="rId9"/>
    <p:sldLayoutId id="2147485076" r:id="rId10"/>
    <p:sldLayoutId id="2147485077" r:id="rId11"/>
    <p:sldLayoutId id="2147485078" r:id="rId12"/>
    <p:sldLayoutId id="2147485079" r:id="rId13"/>
    <p:sldLayoutId id="2147485080" r:id="rId14"/>
    <p:sldLayoutId id="2147485081" r:id="rId15"/>
    <p:sldLayoutId id="2147485082" r:id="rId16"/>
    <p:sldLayoutId id="2147485083" r:id="rId17"/>
    <p:sldLayoutId id="21474850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88" r:id="rId3"/>
    <p:sldLayoutId id="2147485089" r:id="rId4"/>
    <p:sldLayoutId id="2147485090" r:id="rId5"/>
    <p:sldLayoutId id="2147485091" r:id="rId6"/>
    <p:sldLayoutId id="2147485092" r:id="rId7"/>
    <p:sldLayoutId id="2147485093" r:id="rId8"/>
    <p:sldLayoutId id="2147485094" r:id="rId9"/>
    <p:sldLayoutId id="2147485095" r:id="rId10"/>
    <p:sldLayoutId id="2147485096" r:id="rId11"/>
    <p:sldLayoutId id="2147485097" r:id="rId12"/>
    <p:sldLayoutId id="2147485098" r:id="rId13"/>
    <p:sldLayoutId id="2147485099" r:id="rId14"/>
    <p:sldLayoutId id="2147485100" r:id="rId15"/>
    <p:sldLayoutId id="2147485101" r:id="rId16"/>
    <p:sldLayoutId id="2147485102" r:id="rId17"/>
    <p:sldLayoutId id="214748510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05" r:id="rId1"/>
    <p:sldLayoutId id="2147485106" r:id="rId2"/>
    <p:sldLayoutId id="2147485107" r:id="rId3"/>
    <p:sldLayoutId id="2147485108" r:id="rId4"/>
    <p:sldLayoutId id="2147485109" r:id="rId5"/>
    <p:sldLayoutId id="2147485110" r:id="rId6"/>
    <p:sldLayoutId id="2147485111" r:id="rId7"/>
    <p:sldLayoutId id="2147485112" r:id="rId8"/>
    <p:sldLayoutId id="2147485113" r:id="rId9"/>
    <p:sldLayoutId id="2147485114" r:id="rId10"/>
    <p:sldLayoutId id="2147485115" r:id="rId11"/>
    <p:sldLayoutId id="2147485116" r:id="rId12"/>
    <p:sldLayoutId id="2147485117" r:id="rId13"/>
    <p:sldLayoutId id="2147485118" r:id="rId14"/>
    <p:sldLayoutId id="2147485119" r:id="rId15"/>
    <p:sldLayoutId id="2147485120" r:id="rId16"/>
    <p:sldLayoutId id="2147485121" r:id="rId17"/>
    <p:sldLayoutId id="214748512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  <p:sldLayoutId id="2147485136" r:id="rId13"/>
    <p:sldLayoutId id="2147485137" r:id="rId14"/>
    <p:sldLayoutId id="2147485138" r:id="rId15"/>
    <p:sldLayoutId id="2147485139" r:id="rId16"/>
    <p:sldLayoutId id="2147485140" r:id="rId17"/>
    <p:sldLayoutId id="214748514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  <p:sldLayoutId id="2147485154" r:id="rId12"/>
    <p:sldLayoutId id="2147485155" r:id="rId13"/>
    <p:sldLayoutId id="2147485156" r:id="rId14"/>
    <p:sldLayoutId id="2147485157" r:id="rId15"/>
    <p:sldLayoutId id="2147485158" r:id="rId16"/>
    <p:sldLayoutId id="2147485159" r:id="rId17"/>
    <p:sldLayoutId id="214748516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62" r:id="rId1"/>
    <p:sldLayoutId id="2147485163" r:id="rId2"/>
    <p:sldLayoutId id="2147485164" r:id="rId3"/>
    <p:sldLayoutId id="2147485165" r:id="rId4"/>
    <p:sldLayoutId id="2147485166" r:id="rId5"/>
    <p:sldLayoutId id="2147485167" r:id="rId6"/>
    <p:sldLayoutId id="2147485168" r:id="rId7"/>
    <p:sldLayoutId id="2147485169" r:id="rId8"/>
    <p:sldLayoutId id="2147485170" r:id="rId9"/>
    <p:sldLayoutId id="2147485171" r:id="rId10"/>
    <p:sldLayoutId id="2147485172" r:id="rId11"/>
    <p:sldLayoutId id="2147485173" r:id="rId12"/>
    <p:sldLayoutId id="2147485174" r:id="rId13"/>
    <p:sldLayoutId id="2147485175" r:id="rId14"/>
    <p:sldLayoutId id="2147485176" r:id="rId15"/>
    <p:sldLayoutId id="2147485177" r:id="rId16"/>
    <p:sldLayoutId id="2147485178" r:id="rId17"/>
    <p:sldLayoutId id="214748517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181" r:id="rId1"/>
    <p:sldLayoutId id="2147485182" r:id="rId2"/>
    <p:sldLayoutId id="2147485183" r:id="rId3"/>
    <p:sldLayoutId id="2147485184" r:id="rId4"/>
    <p:sldLayoutId id="2147485185" r:id="rId5"/>
    <p:sldLayoutId id="2147485186" r:id="rId6"/>
    <p:sldLayoutId id="2147485187" r:id="rId7"/>
    <p:sldLayoutId id="2147485188" r:id="rId8"/>
    <p:sldLayoutId id="2147485189" r:id="rId9"/>
    <p:sldLayoutId id="2147485190" r:id="rId10"/>
    <p:sldLayoutId id="2147485191" r:id="rId11"/>
    <p:sldLayoutId id="2147485192" r:id="rId12"/>
    <p:sldLayoutId id="2147485193" r:id="rId13"/>
    <p:sldLayoutId id="2147485194" r:id="rId14"/>
    <p:sldLayoutId id="2147485195" r:id="rId15"/>
    <p:sldLayoutId id="2147485196" r:id="rId16"/>
    <p:sldLayoutId id="2147485197" r:id="rId17"/>
    <p:sldLayoutId id="214748519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  <p:sldLayoutId id="2147485212" r:id="rId13"/>
    <p:sldLayoutId id="2147485213" r:id="rId14"/>
    <p:sldLayoutId id="2147485214" r:id="rId15"/>
    <p:sldLayoutId id="2147485215" r:id="rId16"/>
    <p:sldLayoutId id="2147485216" r:id="rId17"/>
    <p:sldLayoutId id="214748521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19" r:id="rId1"/>
    <p:sldLayoutId id="2147485220" r:id="rId2"/>
    <p:sldLayoutId id="2147485221" r:id="rId3"/>
    <p:sldLayoutId id="2147485222" r:id="rId4"/>
    <p:sldLayoutId id="2147485223" r:id="rId5"/>
    <p:sldLayoutId id="2147485224" r:id="rId6"/>
    <p:sldLayoutId id="2147485225" r:id="rId7"/>
    <p:sldLayoutId id="2147485226" r:id="rId8"/>
    <p:sldLayoutId id="2147485227" r:id="rId9"/>
    <p:sldLayoutId id="2147485228" r:id="rId10"/>
    <p:sldLayoutId id="2147485229" r:id="rId11"/>
    <p:sldLayoutId id="2147485230" r:id="rId12"/>
    <p:sldLayoutId id="2147485231" r:id="rId13"/>
    <p:sldLayoutId id="2147485232" r:id="rId14"/>
    <p:sldLayoutId id="2147485233" r:id="rId15"/>
    <p:sldLayoutId id="2147485234" r:id="rId16"/>
    <p:sldLayoutId id="2147485235" r:id="rId17"/>
    <p:sldLayoutId id="214748523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38" r:id="rId1"/>
    <p:sldLayoutId id="2147485239" r:id="rId2"/>
    <p:sldLayoutId id="2147485240" r:id="rId3"/>
    <p:sldLayoutId id="2147485241" r:id="rId4"/>
    <p:sldLayoutId id="2147485242" r:id="rId5"/>
    <p:sldLayoutId id="2147485243" r:id="rId6"/>
    <p:sldLayoutId id="2147485244" r:id="rId7"/>
    <p:sldLayoutId id="2147485245" r:id="rId8"/>
    <p:sldLayoutId id="2147485246" r:id="rId9"/>
    <p:sldLayoutId id="2147485247" r:id="rId10"/>
    <p:sldLayoutId id="2147485248" r:id="rId11"/>
    <p:sldLayoutId id="2147485249" r:id="rId12"/>
    <p:sldLayoutId id="2147485250" r:id="rId13"/>
    <p:sldLayoutId id="2147485251" r:id="rId14"/>
    <p:sldLayoutId id="2147485252" r:id="rId15"/>
    <p:sldLayoutId id="2147485253" r:id="rId16"/>
    <p:sldLayoutId id="2147485254" r:id="rId17"/>
    <p:sldLayoutId id="214748525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57" r:id="rId1"/>
    <p:sldLayoutId id="2147485258" r:id="rId2"/>
    <p:sldLayoutId id="2147485259" r:id="rId3"/>
    <p:sldLayoutId id="2147485260" r:id="rId4"/>
    <p:sldLayoutId id="2147485261" r:id="rId5"/>
    <p:sldLayoutId id="2147485262" r:id="rId6"/>
    <p:sldLayoutId id="2147485263" r:id="rId7"/>
    <p:sldLayoutId id="2147485264" r:id="rId8"/>
    <p:sldLayoutId id="2147485265" r:id="rId9"/>
    <p:sldLayoutId id="2147485266" r:id="rId10"/>
    <p:sldLayoutId id="2147485267" r:id="rId11"/>
    <p:sldLayoutId id="2147485268" r:id="rId12"/>
    <p:sldLayoutId id="2147485269" r:id="rId13"/>
    <p:sldLayoutId id="2147485270" r:id="rId14"/>
    <p:sldLayoutId id="2147485271" r:id="rId15"/>
    <p:sldLayoutId id="2147485272" r:id="rId16"/>
    <p:sldLayoutId id="2147485273" r:id="rId17"/>
    <p:sldLayoutId id="214748527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76" r:id="rId1"/>
    <p:sldLayoutId id="2147485277" r:id="rId2"/>
    <p:sldLayoutId id="2147485278" r:id="rId3"/>
    <p:sldLayoutId id="2147485279" r:id="rId4"/>
    <p:sldLayoutId id="2147485280" r:id="rId5"/>
    <p:sldLayoutId id="2147485281" r:id="rId6"/>
    <p:sldLayoutId id="2147485282" r:id="rId7"/>
    <p:sldLayoutId id="2147485283" r:id="rId8"/>
    <p:sldLayoutId id="2147485284" r:id="rId9"/>
    <p:sldLayoutId id="2147485285" r:id="rId10"/>
    <p:sldLayoutId id="2147485286" r:id="rId11"/>
    <p:sldLayoutId id="2147485287" r:id="rId12"/>
    <p:sldLayoutId id="2147485288" r:id="rId13"/>
    <p:sldLayoutId id="2147485289" r:id="rId14"/>
    <p:sldLayoutId id="2147485290" r:id="rId15"/>
    <p:sldLayoutId id="2147485291" r:id="rId16"/>
    <p:sldLayoutId id="2147485292" r:id="rId17"/>
    <p:sldLayoutId id="214748529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  <p:sldLayoutId id="2147485326" r:id="rId13"/>
    <p:sldLayoutId id="2147485327" r:id="rId14"/>
    <p:sldLayoutId id="2147485328" r:id="rId15"/>
    <p:sldLayoutId id="2147485329" r:id="rId16"/>
    <p:sldLayoutId id="2147485330" r:id="rId17"/>
    <p:sldLayoutId id="214748533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33" r:id="rId1"/>
    <p:sldLayoutId id="2147485334" r:id="rId2"/>
    <p:sldLayoutId id="2147485335" r:id="rId3"/>
    <p:sldLayoutId id="2147485336" r:id="rId4"/>
    <p:sldLayoutId id="2147485337" r:id="rId5"/>
    <p:sldLayoutId id="2147485338" r:id="rId6"/>
    <p:sldLayoutId id="2147485339" r:id="rId7"/>
    <p:sldLayoutId id="2147485340" r:id="rId8"/>
    <p:sldLayoutId id="2147485341" r:id="rId9"/>
    <p:sldLayoutId id="2147485342" r:id="rId10"/>
    <p:sldLayoutId id="2147485343" r:id="rId11"/>
    <p:sldLayoutId id="2147485344" r:id="rId12"/>
    <p:sldLayoutId id="2147485345" r:id="rId13"/>
    <p:sldLayoutId id="2147485346" r:id="rId14"/>
    <p:sldLayoutId id="2147485347" r:id="rId15"/>
    <p:sldLayoutId id="2147485348" r:id="rId16"/>
    <p:sldLayoutId id="2147485349" r:id="rId17"/>
    <p:sldLayoutId id="214748535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  <p:sldLayoutId id="2147485363" r:id="rId12"/>
    <p:sldLayoutId id="2147485364" r:id="rId13"/>
    <p:sldLayoutId id="2147485365" r:id="rId14"/>
    <p:sldLayoutId id="2147485366" r:id="rId15"/>
    <p:sldLayoutId id="2147485367" r:id="rId16"/>
    <p:sldLayoutId id="2147485368" r:id="rId17"/>
    <p:sldLayoutId id="214748536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32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450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68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78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50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22.xml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12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2.xml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80.xml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98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58.xml"/><Relationship Id="rId1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34.xml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52.xml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70.xml"/><Relationship Id="rId2" Type="http://schemas.openxmlformats.org/officeDocument/2006/relationships/image" Target="../media/image43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06.xml"/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88.xml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7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2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42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60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9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486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1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项目第七次汇报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2021.9.26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9490" y="1854200"/>
            <a:ext cx="3691255" cy="4392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00"/>
                </a:solidFill>
              </a:rPr>
              <a:t>鉴别器</a:t>
            </a:r>
            <a:r>
              <a:rPr lang="en-US" altLang="zh-CN" sz="2000">
                <a:solidFill>
                  <a:srgbClr val="000000"/>
                </a:solidFill>
              </a:rPr>
              <a:t>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Loss Function</a:t>
            </a:r>
            <a:r>
              <a:rPr lang="en-US" altLang="zh-CN" sz="2000">
                <a:solidFill>
                  <a:srgbClr val="000000"/>
                </a:solidFill>
              </a:rPr>
              <a:t> </a:t>
            </a:r>
            <a:endParaRPr lang="en-US" altLang="zh-CN" sz="2000">
              <a:solidFill>
                <a:srgbClr val="000000"/>
              </a:solidFill>
            </a:endParaRPr>
          </a:p>
          <a:p>
            <a:r>
              <a:rPr lang="en-US" altLang="zh-CN" sz="2000">
                <a:solidFill>
                  <a:srgbClr val="000000"/>
                </a:solidFill>
              </a:rPr>
              <a:t>(Smooth L1 Loss+Perceptual Loss+MS-SSIM Loss+Adversarial Loss)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670" y="4277995"/>
            <a:ext cx="5410200" cy="1095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349115"/>
            <a:ext cx="445770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010" y="2405380"/>
            <a:ext cx="6038850" cy="619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095" y="3343275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(1)Smooth L1 Loss</a:t>
            </a:r>
            <a:r>
              <a:rPr lang="en-US" altLang="zh-CN" sz="2000">
                <a:solidFill>
                  <a:srgbClr val="000000"/>
                </a:solidFill>
              </a:rPr>
              <a:t>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07415" y="1603375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(2)</a:t>
            </a:r>
            <a:r>
              <a:rPr lang="en-US" altLang="zh-CN" sz="2000"/>
              <a:t>Perceptual Loss</a:t>
            </a:r>
            <a:r>
              <a:rPr lang="en-US" altLang="zh-CN" sz="2000">
                <a:solidFill>
                  <a:srgbClr val="000000"/>
                </a:solidFill>
              </a:rPr>
              <a:t>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820" y="2211070"/>
            <a:ext cx="5267325" cy="1038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90" y="3435985"/>
            <a:ext cx="6737985" cy="279463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07415" y="1603375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(3)MS-SSIM Loss</a:t>
            </a:r>
            <a:r>
              <a:rPr lang="en-US" altLang="zh-CN" sz="2000">
                <a:solidFill>
                  <a:srgbClr val="000000"/>
                </a:solidFill>
              </a:rPr>
              <a:t> (</a:t>
            </a:r>
            <a:r>
              <a:rPr lang="zh-CN" altLang="en-US" sz="2000">
                <a:solidFill>
                  <a:srgbClr val="000000"/>
                </a:solidFill>
              </a:rPr>
              <a:t>多尺度结构相似性</a:t>
            </a:r>
            <a:r>
              <a:rPr lang="en-US" altLang="zh-CN" sz="2000">
                <a:solidFill>
                  <a:srgbClr val="000000"/>
                </a:solidFill>
              </a:rPr>
              <a:t>)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376805"/>
            <a:ext cx="5457825" cy="1209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4208145"/>
            <a:ext cx="5501005" cy="115887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07415" y="1603375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(4)Adversarial Loss</a:t>
            </a:r>
            <a:r>
              <a:rPr lang="en-US" altLang="zh-CN" sz="2000">
                <a:solidFill>
                  <a:srgbClr val="000000"/>
                </a:solidFill>
              </a:rPr>
              <a:t>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570" y="2512060"/>
            <a:ext cx="5229225" cy="137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70" y="5354320"/>
            <a:ext cx="6029325" cy="5429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453644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Total Loss</a:t>
            </a:r>
            <a:r>
              <a:rPr lang="en-US" altLang="zh-CN" sz="2000">
                <a:solidFill>
                  <a:srgbClr val="000000"/>
                </a:solidFill>
              </a:rPr>
              <a:t>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1933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07415" y="1603375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00"/>
                </a:solidFill>
              </a:rPr>
              <a:t>实验结果</a:t>
            </a:r>
            <a:r>
              <a:rPr lang="en-US" altLang="zh-CN" sz="2000">
                <a:solidFill>
                  <a:srgbClr val="000000"/>
                </a:solidFill>
              </a:rPr>
              <a:t>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2490470"/>
            <a:ext cx="10217150" cy="266573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616075"/>
            <a:ext cx="11798935" cy="362648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</a:t>
            </a:r>
            <a:r>
              <a:rPr lang="zh-CN" altLang="en-US" sz="2000"/>
              <a:t>：</a:t>
            </a:r>
            <a:r>
              <a:rPr lang="zh-CN" sz="2000"/>
              <a:t>解决烟雾残留问题</a:t>
            </a:r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760" y="3218180"/>
            <a:ext cx="100196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其他论文缺点：（</a:t>
            </a:r>
            <a:r>
              <a:rPr lang="en-US" altLang="zh-CN"/>
              <a:t>1</a:t>
            </a:r>
            <a:r>
              <a:rPr lang="zh-CN" altLang="en-US"/>
              <a:t>）未用</a:t>
            </a:r>
            <a:r>
              <a:rPr lang="en-US" altLang="zh-CN"/>
              <a:t>CNN</a:t>
            </a:r>
            <a:r>
              <a:rPr lang="zh-CN" altLang="en-US"/>
              <a:t>中高中低层特征</a:t>
            </a:r>
            <a:endParaRPr lang="zh-CN" altLang="en-US"/>
          </a:p>
          <a:p>
            <a:r>
              <a:rPr lang="en-US" altLang="zh-CN"/>
              <a:t>                      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）在浅雾中适用，浓雾不适用</a:t>
            </a:r>
            <a:endParaRPr lang="zh-CN" altLang="en-US"/>
          </a:p>
          <a:p>
            <a:r>
              <a:rPr lang="en-US" altLang="zh-CN"/>
              <a:t>                         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90" y="2299970"/>
            <a:ext cx="10554970" cy="29972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HCAN</a:t>
            </a:r>
            <a:r>
              <a:rPr lang="zh-CN" sz="2000"/>
              <a:t>网络结构： a Pyramid Feature Extractor</a:t>
            </a:r>
            <a:r>
              <a:rPr lang="zh-CN" sz="2000">
                <a:solidFill>
                  <a:srgbClr val="000000"/>
                </a:solidFill>
              </a:rPr>
              <a:t>(PFE)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 </a:t>
            </a:r>
            <a:r>
              <a:rPr lang="en-US" altLang="zh-CN" sz="2000">
                <a:solidFill>
                  <a:srgbClr val="000000"/>
                </a:solidFill>
              </a:rPr>
              <a:t>                           </a:t>
            </a:r>
            <a:r>
              <a:rPr lang="zh-CN" sz="2000">
                <a:solidFill>
                  <a:srgbClr val="000000"/>
                </a:solidFill>
              </a:rPr>
              <a:t> a Feature Enhancement module (FEM)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 </a:t>
            </a:r>
            <a:r>
              <a:rPr lang="en-US" altLang="zh-CN" sz="2000">
                <a:solidFill>
                  <a:srgbClr val="000000"/>
                </a:solidFill>
              </a:rPr>
              <a:t>                           </a:t>
            </a:r>
            <a:r>
              <a:rPr lang="zh-CN" sz="2000">
                <a:solidFill>
                  <a:srgbClr val="000000"/>
                </a:solidFill>
              </a:rPr>
              <a:t> a Multi-scale</a:t>
            </a:r>
            <a:r>
              <a:rPr lang="en-US" altLang="zh-CN" sz="2000">
                <a:solidFill>
                  <a:srgbClr val="000000"/>
                </a:solidFill>
              </a:rPr>
              <a:t> </a:t>
            </a:r>
            <a:r>
              <a:rPr lang="zh-CN" sz="2000">
                <a:solidFill>
                  <a:srgbClr val="000000"/>
                </a:solidFill>
              </a:rPr>
              <a:t>Feature Attention module (MSFAM)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Feature Attention module (MSFAM).</a:t>
            </a:r>
            <a:endParaRPr lang="zh-CN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406650"/>
            <a:ext cx="9620250" cy="33909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Pyramid Feature Extractor(PFE)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912620"/>
            <a:ext cx="3679825" cy="3985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36260" y="260794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6</a:t>
            </a:r>
            <a:r>
              <a:rPr lang="zh-CN" altLang="en-US" sz="2800"/>
              <a:t>层卷积层提取特征，</a:t>
            </a:r>
            <a:endParaRPr lang="zh-CN" altLang="en-US" sz="2800"/>
          </a:p>
          <a:p>
            <a:r>
              <a:rPr lang="zh-CN" altLang="en-US" sz="2800"/>
              <a:t>并将特征划分为高中低三类特征</a:t>
            </a:r>
            <a:endParaRPr lang="zh-CN" altLang="en-US" sz="2800"/>
          </a:p>
        </p:txBody>
      </p:sp>
    </p:spTree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数据增广方式</a:t>
            </a:r>
            <a:endParaRPr lang="zh-CN" altLang="en-US" sz="2800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0" y="797560"/>
            <a:ext cx="6490335" cy="539496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Feature Enhancement module (FEM)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8260" y="2607945"/>
            <a:ext cx="606996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/>
              <a:t>（</a:t>
            </a:r>
            <a:r>
              <a:rPr lang="en-US" altLang="zh-CN" sz="2800"/>
              <a:t>1</a:t>
            </a:r>
            <a:r>
              <a:rPr lang="zh-CN" sz="2800"/>
              <a:t>）将三类特征分别进行去雾操作，</a:t>
            </a:r>
            <a:endParaRPr lang="zh-CN" sz="2800"/>
          </a:p>
          <a:p>
            <a:r>
              <a:rPr lang="zh-CN" sz="2800"/>
              <a:t>可得到去雾程度不同的还原图片</a:t>
            </a:r>
            <a:endParaRPr lang="zh-CN" sz="2800"/>
          </a:p>
          <a:p>
            <a:r>
              <a:rPr lang="zh-CN" sz="2800"/>
              <a:t>（</a:t>
            </a:r>
            <a:r>
              <a:rPr lang="en-US" altLang="zh-CN" sz="2800"/>
              <a:t>2</a:t>
            </a:r>
            <a:r>
              <a:rPr lang="zh-CN" sz="2800"/>
              <a:t>）将三幅图片与原先的重雾图片</a:t>
            </a:r>
            <a:endParaRPr lang="zh-CN" sz="2800"/>
          </a:p>
          <a:p>
            <a:r>
              <a:rPr lang="zh-CN" sz="2800"/>
              <a:t>（未去雾）拼接</a:t>
            </a:r>
            <a:endParaRPr 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1850390"/>
            <a:ext cx="3452495" cy="427037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Multi-scale</a:t>
            </a:r>
            <a:r>
              <a:rPr lang="en-US" alt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Feature Attention module (MSFAM)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8260" y="2607945"/>
            <a:ext cx="7117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/>
              <a:t>使用</a:t>
            </a:r>
            <a:r>
              <a:rPr lang="en-US" altLang="zh-CN" sz="2800"/>
              <a:t> 1</a:t>
            </a:r>
            <a:r>
              <a:rPr lang="zh-CN" altLang="en-US" sz="2800"/>
              <a:t>，</a:t>
            </a:r>
            <a:r>
              <a:rPr lang="en-US" altLang="zh-CN" sz="2800"/>
              <a:t>3</a:t>
            </a:r>
            <a:r>
              <a:rPr lang="zh-CN" altLang="en-US" sz="2800"/>
              <a:t>，</a:t>
            </a:r>
            <a:r>
              <a:rPr lang="en-US" altLang="zh-CN" sz="2800"/>
              <a:t>5</a:t>
            </a:r>
            <a:r>
              <a:rPr lang="zh-CN" altLang="en-US" sz="2800"/>
              <a:t>，</a:t>
            </a:r>
            <a:r>
              <a:rPr lang="en-US" altLang="zh-CN" sz="2800"/>
              <a:t>7</a:t>
            </a:r>
            <a:r>
              <a:rPr lang="zh-CN" altLang="en-US" sz="2800"/>
              <a:t>不同尺寸的卷积核提取特征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889125"/>
            <a:ext cx="4384675" cy="410781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81075" y="1616075"/>
            <a:ext cx="2612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Perceptual loss</a:t>
            </a:r>
            <a:endParaRPr lang="en-US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4470" y="1438275"/>
            <a:ext cx="4556760" cy="87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60" y="2435225"/>
            <a:ext cx="7829550" cy="324739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1410970"/>
            <a:ext cx="874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>
                <a:sym typeface="+mn-ea"/>
              </a:rPr>
              <a:t>损失函数</a:t>
            </a:r>
            <a:endParaRPr lang="zh-CN" sz="2800"/>
          </a:p>
          <a:p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1075" y="2364105"/>
            <a:ext cx="953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MSE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81075" y="3767455"/>
            <a:ext cx="2612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Perceptual loss</a:t>
            </a:r>
            <a:endParaRPr 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4470" y="2162175"/>
            <a:ext cx="2778760" cy="926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70" y="3589655"/>
            <a:ext cx="4556760" cy="876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0" y="4932045"/>
            <a:ext cx="3424555" cy="767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1075" y="5054600"/>
            <a:ext cx="1663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Total loss</a:t>
            </a:r>
            <a:endParaRPr lang="en-US" sz="2800"/>
          </a:p>
        </p:txBody>
      </p:sp>
    </p:spTree>
  </p:cSld>
  <p:clrMapOvr>
    <a:masterClrMapping/>
  </p:clrMapOvr>
  <p:transition spd="slow" advTm="1933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实验数据</a:t>
            </a:r>
            <a:endParaRPr lang="zh-CN" sz="2800"/>
          </a:p>
          <a:p>
            <a:endParaRPr lang="zh-CN" sz="28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0" y="2061845"/>
            <a:ext cx="6959600" cy="37465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ym typeface="+mn-ea"/>
              </a:rPr>
              <a:t>数据及实验结果</a:t>
            </a:r>
            <a:endParaRPr lang="zh-CN" altLang="en-US" sz="2800" b="1"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491740" y="1424305"/>
          <a:ext cx="6816090" cy="457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370"/>
                <a:gridCol w="1640840"/>
                <a:gridCol w="1548130"/>
                <a:gridCol w="1555750"/>
              </a:tblGrid>
              <a:tr h="45783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20 </a:t>
                      </a: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epoch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66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Train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Test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Dataset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closed_grab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1050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0.566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0.668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opened_grab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1000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0.782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0.894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truck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1000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0.899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lifted_truck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717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0.718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0.818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dust_low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1001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0.455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0.705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dust_medium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989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0.329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0.527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dust_high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988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0.268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0.471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4578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Total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6745</a:t>
                      </a:r>
                      <a:endParaRPr lang="en-US" altLang="en-US" sz="24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研究背景：</a:t>
            </a:r>
            <a:r>
              <a:rPr lang="en-US" altLang="zh-CN" sz="2000"/>
              <a:t>     </a:t>
            </a: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zh-CN" sz="2000"/>
              <a:t>数据难以采集，训练集有限</a:t>
            </a:r>
            <a:endParaRPr lang="en-US" altLang="zh-CN" sz="2000"/>
          </a:p>
          <a:p>
            <a:r>
              <a:rPr lang="en-US" altLang="zh-CN" sz="2000">
                <a:solidFill>
                  <a:srgbClr val="000000"/>
                </a:solidFill>
              </a:rPr>
              <a:t>     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2</a:t>
            </a:r>
            <a:r>
              <a:rPr lang="zh-CN" altLang="en-US" sz="2000">
                <a:solidFill>
                  <a:srgbClr val="000000"/>
                </a:solidFill>
              </a:rPr>
              <a:t>）图像复原</a:t>
            </a:r>
            <a:r>
              <a:rPr lang="zh-CN" sz="2000">
                <a:solidFill>
                  <a:srgbClr val="000000"/>
                </a:solidFill>
              </a:rPr>
              <a:t>过程中易丢失纹理细节</a:t>
            </a:r>
            <a:r>
              <a:rPr lang="en-US" altLang="zh-CN" sz="2000">
                <a:solidFill>
                  <a:srgbClr val="000000"/>
                </a:solidFill>
              </a:rPr>
              <a:t>   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4095" y="223901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</a:t>
            </a:r>
            <a:r>
              <a:rPr lang="zh-CN" altLang="en-US" sz="2000"/>
              <a:t>：（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zh-CN" altLang="en-US" sz="2000">
                <a:sym typeface="+mn-ea"/>
              </a:rPr>
              <a:t>提出</a:t>
            </a:r>
            <a:r>
              <a:rPr lang="zh-CN" sz="2000">
                <a:sym typeface="+mn-ea"/>
              </a:rPr>
              <a:t>一种双分支端到端的</a:t>
            </a:r>
            <a:r>
              <a:rPr lang="en-US" altLang="zh-CN" sz="2000">
                <a:sym typeface="+mn-ea"/>
              </a:rPr>
              <a:t>GAN</a:t>
            </a:r>
            <a:r>
              <a:rPr lang="zh-CN" altLang="en-US" sz="2000">
                <a:sym typeface="+mn-ea"/>
              </a:rPr>
              <a:t>模型解决非均匀去雾问题</a:t>
            </a:r>
            <a:endParaRPr lang="en-US" altLang="zh-CN" sz="2000"/>
          </a:p>
          <a:p>
            <a:r>
              <a:rPr lang="en-US" altLang="zh-CN" sz="2000">
                <a:solidFill>
                  <a:srgbClr val="000000"/>
                </a:solidFill>
              </a:rPr>
              <a:t>     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2</a:t>
            </a:r>
            <a:r>
              <a:rPr lang="zh-CN" altLang="en-US" sz="2000">
                <a:solidFill>
                  <a:srgbClr val="000000"/>
                </a:solidFill>
              </a:rPr>
              <a:t>）</a:t>
            </a:r>
            <a:r>
              <a:rPr lang="zh-CN" sz="2000">
                <a:sym typeface="+mn-ea"/>
              </a:rPr>
              <a:t>在网络中加入二维离散小波变换，以保留高频细节</a:t>
            </a:r>
            <a:endParaRPr lang="zh-CN" altLang="en-US" sz="2000">
              <a:solidFill>
                <a:srgbClr val="000000"/>
              </a:solidFill>
            </a:endParaRPr>
          </a:p>
          <a:p>
            <a:r>
              <a:rPr lang="en-US" altLang="zh-CN" sz="2000">
                <a:solidFill>
                  <a:srgbClr val="000000"/>
                </a:solidFill>
              </a:rPr>
              <a:t>   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555" y="2940685"/>
            <a:ext cx="5953760" cy="334899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230" y="1769110"/>
            <a:ext cx="7285355" cy="4433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00"/>
                </a:solidFill>
              </a:rPr>
              <a:t>生成器</a:t>
            </a:r>
            <a:r>
              <a:rPr lang="en-US" altLang="zh-CN" sz="2000">
                <a:solidFill>
                  <a:srgbClr val="000000"/>
                </a:solidFill>
              </a:rPr>
              <a:t> 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DWT</a:t>
            </a:r>
            <a:r>
              <a:rPr lang="zh-CN" altLang="en-US" sz="2000"/>
              <a:t>分支（</a:t>
            </a:r>
            <a:r>
              <a:rPr sz="2000">
                <a:sym typeface="+mn-ea"/>
              </a:rPr>
              <a:t>Discrete Wavelet Transform</a:t>
            </a:r>
            <a:r>
              <a:rPr lang="zh-CN" altLang="en-US" sz="2000">
                <a:solidFill>
                  <a:srgbClr val="000000"/>
                </a:solidFill>
              </a:rPr>
              <a:t>）</a:t>
            </a:r>
            <a:r>
              <a:rPr lang="en-US" altLang="zh-CN" sz="2000">
                <a:solidFill>
                  <a:srgbClr val="000000"/>
                </a:solidFill>
              </a:rPr>
              <a:t>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019300"/>
            <a:ext cx="7096125" cy="3295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47380" y="2398395"/>
            <a:ext cx="35579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/>
              <a:t>1. U-Net</a:t>
            </a:r>
            <a:endParaRPr lang="en-US" altLang="zh-CN" sz="2400"/>
          </a:p>
          <a:p>
            <a:pPr algn="l"/>
            <a:r>
              <a:rPr lang="en-US" altLang="zh-CN" sz="2400"/>
              <a:t>(autoencoder,</a:t>
            </a:r>
            <a:endParaRPr lang="en-US" altLang="zh-CN" sz="2400"/>
          </a:p>
          <a:p>
            <a:pPr algn="l"/>
            <a:r>
              <a:rPr lang="en-US" altLang="zh-CN" sz="2400"/>
              <a:t>skip connection)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2. discrete wavelet transform (DWT)</a:t>
            </a:r>
            <a:endParaRPr lang="en-US" altLang="zh-CN" sz="2400"/>
          </a:p>
          <a:p>
            <a:endParaRPr lang="en-US" altLang="zh-CN" sz="2400"/>
          </a:p>
        </p:txBody>
      </p:sp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DWT</a:t>
            </a:r>
            <a:r>
              <a:rPr lang="zh-CN" altLang="en-US" sz="2000"/>
              <a:t>分支</a:t>
            </a:r>
            <a:r>
              <a:rPr lang="en-US" altLang="zh-CN" sz="2000">
                <a:solidFill>
                  <a:srgbClr val="000000"/>
                </a:solidFill>
              </a:rPr>
              <a:t>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spatial domain + frequency domain</a:t>
            </a:r>
            <a:r>
              <a:rPr lang="zh-CN" altLang="en-US" sz="2000">
                <a:solidFill>
                  <a:srgbClr val="000000"/>
                </a:solidFill>
              </a:rPr>
              <a:t>）</a:t>
            </a:r>
            <a:r>
              <a:rPr lang="en-US" altLang="zh-CN" sz="2000">
                <a:solidFill>
                  <a:srgbClr val="000000"/>
                </a:solidFill>
              </a:rPr>
              <a:t>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1931035"/>
            <a:ext cx="442912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35" y="1916430"/>
            <a:ext cx="3987800" cy="3520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6870" y="5799455"/>
            <a:ext cx="3435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DWT down-sampling module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7195820" y="5799455"/>
            <a:ext cx="3371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DWT up-sampling module</a:t>
            </a:r>
            <a:endParaRPr lang="zh-CN" altLang="en-US" sz="2000"/>
          </a:p>
        </p:txBody>
      </p:sp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000000"/>
                </a:solidFill>
              </a:rPr>
              <a:t>二维离散小波变换（</a:t>
            </a:r>
            <a:r>
              <a:rPr lang="zh-CN" sz="2000">
                <a:solidFill>
                  <a:srgbClr val="000000"/>
                </a:solidFill>
              </a:rPr>
              <a:t>保留频域信息</a:t>
            </a:r>
            <a:r>
              <a:rPr lang="zh-CN" altLang="en-US" sz="2000">
                <a:solidFill>
                  <a:srgbClr val="000000"/>
                </a:solidFill>
              </a:rPr>
              <a:t>）</a:t>
            </a:r>
            <a:r>
              <a:rPr lang="en-US" altLang="zh-CN" sz="2000">
                <a:solidFill>
                  <a:srgbClr val="000000"/>
                </a:solidFill>
              </a:rPr>
              <a:t>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931035"/>
            <a:ext cx="4982845" cy="2694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1276350"/>
            <a:ext cx="5191125" cy="43053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6775" y="4625975"/>
            <a:ext cx="5192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/>
              <a:t>LL</a:t>
            </a:r>
            <a:r>
              <a:rPr lang="en-US" altLang="zh-CN" sz="1800"/>
              <a:t>(</a:t>
            </a:r>
            <a:r>
              <a:rPr lang="zh-CN" altLang="en-US" sz="1800"/>
              <a:t>低频</a:t>
            </a:r>
            <a:r>
              <a:rPr lang="en-US" altLang="zh-CN" sz="1800"/>
              <a:t>)</a:t>
            </a:r>
            <a:r>
              <a:rPr lang="en-US" altLang="zh-CN"/>
              <a:t>: </a:t>
            </a:r>
            <a:r>
              <a:rPr lang="zh-CN" altLang="en-US" sz="1800"/>
              <a:t>均值是局部的平均值，变化缓慢，属于低频信息，存储图片的轮廓信息，近似信息</a:t>
            </a:r>
            <a:endParaRPr lang="zh-CN" altLang="en-US" sz="1800"/>
          </a:p>
        </p:txBody>
      </p:sp>
      <p:sp>
        <p:nvSpPr>
          <p:cNvPr id="14" name="文本框 13"/>
          <p:cNvSpPr txBox="1"/>
          <p:nvPr/>
        </p:nvSpPr>
        <p:spPr>
          <a:xfrm>
            <a:off x="866775" y="5328285"/>
            <a:ext cx="49828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SzTx/>
            </a:pPr>
            <a:r>
              <a:rPr lang="zh-CN" altLang="en-US" sz="1800">
                <a:sym typeface="+mn-ea"/>
              </a:rPr>
              <a:t>HL,LH,HH</a:t>
            </a:r>
            <a:r>
              <a:rPr lang="en-US" altLang="zh-CN" sz="1800">
                <a:sym typeface="+mn-ea"/>
              </a:rPr>
              <a:t>(</a:t>
            </a:r>
            <a:r>
              <a:rPr lang="zh-CN" altLang="en-US" sz="1800">
                <a:sym typeface="+mn-ea"/>
              </a:rPr>
              <a:t>高频</a:t>
            </a:r>
            <a:r>
              <a:rPr lang="en-US" altLang="zh-CN" sz="1800">
                <a:sym typeface="+mn-ea"/>
              </a:rPr>
              <a:t>)</a:t>
            </a:r>
            <a:r>
              <a:rPr lang="zh-CN" altLang="en-US" sz="1800">
                <a:sym typeface="+mn-ea"/>
              </a:rPr>
              <a:t>：差值是局部的波动值，变化较快，属于高频信息，存储图片的细节信息，局部信息</a:t>
            </a:r>
            <a:endParaRPr lang="zh-CN" altLang="en-US" sz="1800"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5521960"/>
            <a:ext cx="5276850" cy="89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360" y="3375025"/>
            <a:ext cx="671830" cy="593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140" y="3968750"/>
            <a:ext cx="636270" cy="5562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315" y="4525010"/>
            <a:ext cx="613410" cy="5092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315" y="5031105"/>
            <a:ext cx="592455" cy="45085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DW-GAN: A Discrete Wavelet Transform GAN for NonHomogeneous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417310"/>
            <a:ext cx="1072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Fu M ,  Liu H ,  Yu Y , et al. DW-GAN: A Discrete Wavelet Transform GAN for NonHomogeneous Dehazing[J].  2021.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4095" y="138049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Knowledge Adaptation Branch</a:t>
            </a:r>
            <a:r>
              <a:rPr lang="zh-CN" altLang="en-US" sz="2000"/>
              <a:t>分支</a:t>
            </a:r>
            <a:r>
              <a:rPr lang="en-US" altLang="zh-CN" sz="2000">
                <a:solidFill>
                  <a:srgbClr val="000000"/>
                </a:solidFill>
              </a:rPr>
              <a:t> </a:t>
            </a:r>
            <a:r>
              <a:rPr lang="zh-CN" altLang="en-US" sz="2000">
                <a:solidFill>
                  <a:srgbClr val="000000"/>
                </a:solidFill>
              </a:rPr>
              <a:t>（迁移学习）</a:t>
            </a:r>
            <a:r>
              <a:rPr lang="en-US" altLang="zh-CN" sz="2000">
                <a:solidFill>
                  <a:srgbClr val="000000"/>
                </a:solidFill>
              </a:rPr>
              <a:t>                 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033905"/>
            <a:ext cx="9839325" cy="2790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5079365"/>
            <a:ext cx="2437765" cy="714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35" y="5079365"/>
            <a:ext cx="2145030" cy="716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95" y="5079365"/>
            <a:ext cx="2065655" cy="718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67555" y="5906135"/>
            <a:ext cx="2807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FFA-Net</a:t>
            </a:r>
            <a:r>
              <a:rPr lang="zh-CN" altLang="en-US" sz="2000"/>
              <a:t>（</a:t>
            </a:r>
            <a:r>
              <a:rPr lang="en-US" altLang="zh-CN" sz="2000"/>
              <a:t>PA+CA</a:t>
            </a:r>
            <a:r>
              <a:rPr lang="zh-CN" altLang="en-US" sz="2000"/>
              <a:t>）</a:t>
            </a:r>
            <a:endParaRPr lang="zh-CN" altLang="en-US" sz="2000"/>
          </a:p>
        </p:txBody>
      </p:sp>
    </p:spTree>
  </p:cSld>
  <p:clrMapOvr>
    <a:masterClrMapping/>
  </p:clrMapOvr>
  <p:transition spd="slow" advTm="19334"/>
</p:sld>
</file>

<file path=ppt/tags/tag1.xml><?xml version="1.0" encoding="utf-8"?>
<p:tagLst xmlns:p="http://schemas.openxmlformats.org/presentationml/2006/main">
  <p:tag name="KSO_WM_UNIT_TABLE_BEAUTIFY" val="smartTable{a4d30a06-65c4-4fbc-b6f1-a33de26bb81b}"/>
  <p:tag name="TABLE_ENDDRAG_ORIGIN_RECT" val="536*360"/>
  <p:tag name="TABLE_ENDDRAG_RECT" val="199*76*536*360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5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5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6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6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6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7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7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7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0.xml><?xml version="1.0" encoding="utf-8"?>
<a:theme xmlns:a="http://schemas.openxmlformats.org/drawingml/2006/main" name="7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1.xml><?xml version="1.0" encoding="utf-8"?>
<a:theme xmlns:a="http://schemas.openxmlformats.org/drawingml/2006/main" name="7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2.xml><?xml version="1.0" encoding="utf-8"?>
<a:theme xmlns:a="http://schemas.openxmlformats.org/drawingml/2006/main" name="7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3.xml><?xml version="1.0" encoding="utf-8"?>
<a:theme xmlns:a="http://schemas.openxmlformats.org/drawingml/2006/main" name="7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4.xml><?xml version="1.0" encoding="utf-8"?>
<a:theme xmlns:a="http://schemas.openxmlformats.org/drawingml/2006/main" name="7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5.xml><?xml version="1.0" encoding="utf-8"?>
<a:theme xmlns:a="http://schemas.openxmlformats.org/drawingml/2006/main" name="8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6.xml><?xml version="1.0" encoding="utf-8"?>
<a:theme xmlns:a="http://schemas.openxmlformats.org/drawingml/2006/main" name="8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7.xml><?xml version="1.0" encoding="utf-8"?>
<a:theme xmlns:a="http://schemas.openxmlformats.org/drawingml/2006/main" name="8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8.xml><?xml version="1.0" encoding="utf-8"?>
<a:theme xmlns:a="http://schemas.openxmlformats.org/drawingml/2006/main" name="8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9.xml><?xml version="1.0" encoding="utf-8"?>
<a:theme xmlns:a="http://schemas.openxmlformats.org/drawingml/2006/main" name="8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0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1.xml><?xml version="1.0" encoding="utf-8"?>
<a:theme xmlns:a="http://schemas.openxmlformats.org/drawingml/2006/main" name="8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2.xml><?xml version="1.0" encoding="utf-8"?>
<a:theme xmlns:a="http://schemas.openxmlformats.org/drawingml/2006/main" name="8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3.xml><?xml version="1.0" encoding="utf-8"?>
<a:theme xmlns:a="http://schemas.openxmlformats.org/drawingml/2006/main" name="8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5873</Words>
  <Application>WPS 演示</Application>
  <PresentationFormat/>
  <Paragraphs>272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93</vt:i4>
      </vt:variant>
      <vt:variant>
        <vt:lpstr>幻灯片标题</vt:lpstr>
      </vt:variant>
      <vt:variant>
        <vt:i4>25</vt:i4>
      </vt:variant>
    </vt:vector>
  </HeadingPairs>
  <TitlesOfParts>
    <vt:vector size="138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Times New Roman</vt:lpstr>
      <vt:lpstr>NimbusRomNo9L-Regu</vt:lpstr>
      <vt:lpstr>微软雅黑</vt:lpstr>
      <vt:lpstr>Arial Unicode MS</vt:lpstr>
      <vt:lpstr>华文仿宋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28_Monash white BG - Arial Narrow</vt:lpstr>
      <vt:lpstr>29_Monash white BG - Arial Narrow</vt:lpstr>
      <vt:lpstr>30_Monash white BG - Arial Narrow</vt:lpstr>
      <vt:lpstr>31_Monash white BG - Arial Narrow</vt:lpstr>
      <vt:lpstr>32_Monash white BG - Arial Narrow</vt:lpstr>
      <vt:lpstr>33_Monash white BG - Arial Narrow</vt:lpstr>
      <vt:lpstr>34_Monash white BG - Arial Narrow</vt:lpstr>
      <vt:lpstr>35_Monash white BG - Arial Narrow</vt:lpstr>
      <vt:lpstr>36_Monash white BG - Arial Narrow</vt:lpstr>
      <vt:lpstr>37_Monash white BG - Arial Narrow</vt:lpstr>
      <vt:lpstr>38_Monash white BG - Arial Narrow</vt:lpstr>
      <vt:lpstr>39_Monash white BG - Arial Narrow</vt:lpstr>
      <vt:lpstr>40_Monash white BG - Arial Narrow</vt:lpstr>
      <vt:lpstr>41_Monash white BG - Arial Narrow</vt:lpstr>
      <vt:lpstr>42_Monash white BG - Arial Narrow</vt:lpstr>
      <vt:lpstr>43_Monash white BG - Arial Narrow</vt:lpstr>
      <vt:lpstr>44_Monash white BG - Arial Narrow</vt:lpstr>
      <vt:lpstr>45_Monash white BG - Arial Narrow</vt:lpstr>
      <vt:lpstr>46_Monash white BG - Arial Narrow</vt:lpstr>
      <vt:lpstr>47_Monash white BG - Arial Narrow</vt:lpstr>
      <vt:lpstr>48_Monash white BG - Arial Narrow</vt:lpstr>
      <vt:lpstr>49_Monash white BG - Arial Narrow</vt:lpstr>
      <vt:lpstr>50_Monash white BG - Arial Narrow</vt:lpstr>
      <vt:lpstr>51_Monash white BG - Arial Narrow</vt:lpstr>
      <vt:lpstr>52_Monash white BG - Arial Narrow</vt:lpstr>
      <vt:lpstr>53_Monash white BG - Arial Narrow</vt:lpstr>
      <vt:lpstr>54_Monash white BG - Arial Narrow</vt:lpstr>
      <vt:lpstr>55_Monash white BG - Arial Narrow</vt:lpstr>
      <vt:lpstr>56_Monash white BG - Arial Narrow</vt:lpstr>
      <vt:lpstr>57_Monash white BG - Arial Narrow</vt:lpstr>
      <vt:lpstr>58_Monash white BG - Arial Narrow</vt:lpstr>
      <vt:lpstr>59_Monash white BG - Arial Narrow</vt:lpstr>
      <vt:lpstr>60_Monash white BG - Arial Narrow</vt:lpstr>
      <vt:lpstr>61_Monash white BG - Arial Narrow</vt:lpstr>
      <vt:lpstr>62_Monash white BG - Arial Narrow</vt:lpstr>
      <vt:lpstr>63_Monash white BG - Arial Narrow</vt:lpstr>
      <vt:lpstr>64_Monash white BG - Arial Narrow</vt:lpstr>
      <vt:lpstr>65_Monash white BG - Arial Narrow</vt:lpstr>
      <vt:lpstr>66_Monash white BG - Arial Narrow</vt:lpstr>
      <vt:lpstr>67_Monash white BG - Arial Narrow</vt:lpstr>
      <vt:lpstr>68_Monash white BG - Arial Narrow</vt:lpstr>
      <vt:lpstr>69_Monash white BG - Arial Narrow</vt:lpstr>
      <vt:lpstr>70_Monash white BG - Arial Narrow</vt:lpstr>
      <vt:lpstr>71_Monash white BG - Arial Narrow</vt:lpstr>
      <vt:lpstr>72_Monash white BG - Arial Narrow</vt:lpstr>
      <vt:lpstr>73_Monash white BG - Arial Narrow</vt:lpstr>
      <vt:lpstr>74_Monash white BG - Arial Narrow</vt:lpstr>
      <vt:lpstr>75_Monash white BG - Arial Narrow</vt:lpstr>
      <vt:lpstr>76_Monash white BG - Arial Narrow</vt:lpstr>
      <vt:lpstr>77_Monash white BG - Arial Narrow</vt:lpstr>
      <vt:lpstr>78_Monash white BG - Arial Narrow</vt:lpstr>
      <vt:lpstr>79_Monash white BG - Arial Narrow</vt:lpstr>
      <vt:lpstr>80_Monash white BG - Arial Narrow</vt:lpstr>
      <vt:lpstr>81_Monash white BG - Arial Narrow</vt:lpstr>
      <vt:lpstr>82_Monash white BG - Arial Narrow</vt:lpstr>
      <vt:lpstr>83_Monash white BG - Arial Narrow</vt:lpstr>
      <vt:lpstr>84_Monash white BG - Arial Narrow</vt:lpstr>
      <vt:lpstr>85_Monash white BG - Arial Narrow</vt:lpstr>
      <vt:lpstr>86_Monash white BG - Arial Narrow</vt:lpstr>
      <vt:lpstr>87_Monash white BG - Arial Narrow</vt:lpstr>
      <vt:lpstr>88_Monash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381</cp:revision>
  <dcterms:created xsi:type="dcterms:W3CDTF">2021-07-31T09:12:00Z</dcterms:created>
  <dcterms:modified xsi:type="dcterms:W3CDTF">2021-09-26T10:12:53Z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